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116"/>
  </p:notesMasterIdLst>
  <p:sldIdLst>
    <p:sldId id="384" r:id="rId2"/>
    <p:sldId id="307" r:id="rId3"/>
    <p:sldId id="312" r:id="rId4"/>
    <p:sldId id="319" r:id="rId5"/>
    <p:sldId id="309" r:id="rId6"/>
    <p:sldId id="310" r:id="rId7"/>
    <p:sldId id="256" r:id="rId8"/>
    <p:sldId id="275" r:id="rId9"/>
    <p:sldId id="374" r:id="rId10"/>
    <p:sldId id="323" r:id="rId11"/>
    <p:sldId id="322" r:id="rId12"/>
    <p:sldId id="354" r:id="rId13"/>
    <p:sldId id="375" r:id="rId14"/>
    <p:sldId id="355" r:id="rId15"/>
    <p:sldId id="321" r:id="rId16"/>
    <p:sldId id="362" r:id="rId17"/>
    <p:sldId id="360" r:id="rId18"/>
    <p:sldId id="339" r:id="rId19"/>
    <p:sldId id="340" r:id="rId20"/>
    <p:sldId id="341" r:id="rId21"/>
    <p:sldId id="342" r:id="rId22"/>
    <p:sldId id="343" r:id="rId23"/>
    <p:sldId id="344" r:id="rId24"/>
    <p:sldId id="345" r:id="rId25"/>
    <p:sldId id="347" r:id="rId26"/>
    <p:sldId id="349" r:id="rId27"/>
    <p:sldId id="350" r:id="rId28"/>
    <p:sldId id="351" r:id="rId29"/>
    <p:sldId id="352" r:id="rId30"/>
    <p:sldId id="353" r:id="rId31"/>
    <p:sldId id="326" r:id="rId32"/>
    <p:sldId id="327" r:id="rId33"/>
    <p:sldId id="329" r:id="rId34"/>
    <p:sldId id="330" r:id="rId35"/>
    <p:sldId id="331" r:id="rId36"/>
    <p:sldId id="335" r:id="rId37"/>
    <p:sldId id="332" r:id="rId38"/>
    <p:sldId id="333" r:id="rId39"/>
    <p:sldId id="306" r:id="rId40"/>
    <p:sldId id="324" r:id="rId41"/>
    <p:sldId id="276" r:id="rId42"/>
    <p:sldId id="277" r:id="rId43"/>
    <p:sldId id="334" r:id="rId44"/>
    <p:sldId id="278" r:id="rId45"/>
    <p:sldId id="279" r:id="rId46"/>
    <p:sldId id="280" r:id="rId47"/>
    <p:sldId id="282" r:id="rId48"/>
    <p:sldId id="283" r:id="rId49"/>
    <p:sldId id="284" r:id="rId50"/>
    <p:sldId id="377" r:id="rId51"/>
    <p:sldId id="378" r:id="rId52"/>
    <p:sldId id="272" r:id="rId53"/>
    <p:sldId id="258" r:id="rId54"/>
    <p:sldId id="260" r:id="rId55"/>
    <p:sldId id="259" r:id="rId56"/>
    <p:sldId id="262" r:id="rId57"/>
    <p:sldId id="270" r:id="rId58"/>
    <p:sldId id="271" r:id="rId59"/>
    <p:sldId id="261" r:id="rId60"/>
    <p:sldId id="313" r:id="rId61"/>
    <p:sldId id="314" r:id="rId62"/>
    <p:sldId id="315" r:id="rId63"/>
    <p:sldId id="316" r:id="rId64"/>
    <p:sldId id="318" r:id="rId65"/>
    <p:sldId id="317" r:id="rId66"/>
    <p:sldId id="379" r:id="rId67"/>
    <p:sldId id="380" r:id="rId68"/>
    <p:sldId id="381" r:id="rId69"/>
    <p:sldId id="285" r:id="rId70"/>
    <p:sldId id="286" r:id="rId71"/>
    <p:sldId id="287" r:id="rId72"/>
    <p:sldId id="288" r:id="rId73"/>
    <p:sldId id="289" r:id="rId74"/>
    <p:sldId id="290" r:id="rId75"/>
    <p:sldId id="291" r:id="rId76"/>
    <p:sldId id="292" r:id="rId77"/>
    <p:sldId id="293" r:id="rId78"/>
    <p:sldId id="294" r:id="rId79"/>
    <p:sldId id="295" r:id="rId80"/>
    <p:sldId id="296" r:id="rId81"/>
    <p:sldId id="297" r:id="rId82"/>
    <p:sldId id="298" r:id="rId83"/>
    <p:sldId id="299" r:id="rId84"/>
    <p:sldId id="300" r:id="rId85"/>
    <p:sldId id="301" r:id="rId86"/>
    <p:sldId id="302" r:id="rId87"/>
    <p:sldId id="303" r:id="rId88"/>
    <p:sldId id="304" r:id="rId89"/>
    <p:sldId id="305" r:id="rId90"/>
    <p:sldId id="356" r:id="rId91"/>
    <p:sldId id="365" r:id="rId92"/>
    <p:sldId id="366" r:id="rId93"/>
    <p:sldId id="357" r:id="rId94"/>
    <p:sldId id="367" r:id="rId95"/>
    <p:sldId id="368" r:id="rId96"/>
    <p:sldId id="372" r:id="rId97"/>
    <p:sldId id="369" r:id="rId98"/>
    <p:sldId id="370" r:id="rId99"/>
    <p:sldId id="358" r:id="rId100"/>
    <p:sldId id="263" r:id="rId101"/>
    <p:sldId id="269" r:id="rId102"/>
    <p:sldId id="264" r:id="rId103"/>
    <p:sldId id="265" r:id="rId104"/>
    <p:sldId id="373" r:id="rId105"/>
    <p:sldId id="266" r:id="rId106"/>
    <p:sldId id="267" r:id="rId107"/>
    <p:sldId id="268" r:id="rId108"/>
    <p:sldId id="320" r:id="rId109"/>
    <p:sldId id="325" r:id="rId110"/>
    <p:sldId id="337" r:id="rId111"/>
    <p:sldId id="364" r:id="rId112"/>
    <p:sldId id="336" r:id="rId113"/>
    <p:sldId id="361" r:id="rId114"/>
    <p:sldId id="385" r:id="rId115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23" autoAdjust="0"/>
    <p:restoredTop sz="94711" autoAdjust="0"/>
  </p:normalViewPr>
  <p:slideViewPr>
    <p:cSldViewPr>
      <p:cViewPr varScale="1">
        <p:scale>
          <a:sx n="85" d="100"/>
          <a:sy n="85" d="100"/>
        </p:scale>
        <p:origin x="101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presProps" Target="presProps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viewProps" Target="viewProps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>
            <a:extLst>
              <a:ext uri="{FF2B5EF4-FFF2-40B4-BE49-F238E27FC236}">
                <a16:creationId xmlns:a16="http://schemas.microsoft.com/office/drawing/2014/main" id="{F6C38C33-0153-4F61-A68F-A714D5EDD2E3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4755" name="Rectangle 3">
            <a:extLst>
              <a:ext uri="{FF2B5EF4-FFF2-40B4-BE49-F238E27FC236}">
                <a16:creationId xmlns:a16="http://schemas.microsoft.com/office/drawing/2014/main" id="{DC57E985-A35A-4A7C-8E40-79E5AEF99C23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1B1E7F07-23FF-0311-5EF5-4BC26F40AC35}"/>
              </a:ext>
            </a:extLst>
          </p:cNvPr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74757" name="Rectangle 5">
            <a:extLst>
              <a:ext uri="{FF2B5EF4-FFF2-40B4-BE49-F238E27FC236}">
                <a16:creationId xmlns:a16="http://schemas.microsoft.com/office/drawing/2014/main" id="{AB0BB914-4E05-4B32-B816-E9E23CF4B809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noProof="0"/>
              <a:t>Click to edit Master text styles</a:t>
            </a:r>
          </a:p>
          <a:p>
            <a:pPr lvl="1"/>
            <a:r>
              <a:rPr lang="en-US" altLang="en-US" noProof="0"/>
              <a:t>Second level</a:t>
            </a:r>
          </a:p>
          <a:p>
            <a:pPr lvl="2"/>
            <a:r>
              <a:rPr lang="en-US" altLang="en-US" noProof="0"/>
              <a:t>Third level</a:t>
            </a:r>
          </a:p>
          <a:p>
            <a:pPr lvl="3"/>
            <a:r>
              <a:rPr lang="en-US" altLang="en-US" noProof="0"/>
              <a:t>Fourth level</a:t>
            </a:r>
          </a:p>
          <a:p>
            <a:pPr lvl="4"/>
            <a:r>
              <a:rPr lang="en-US" altLang="en-US" noProof="0"/>
              <a:t>Fifth level</a:t>
            </a:r>
          </a:p>
        </p:txBody>
      </p:sp>
      <p:sp>
        <p:nvSpPr>
          <p:cNvPr id="74758" name="Rectangle 6">
            <a:extLst>
              <a:ext uri="{FF2B5EF4-FFF2-40B4-BE49-F238E27FC236}">
                <a16:creationId xmlns:a16="http://schemas.microsoft.com/office/drawing/2014/main" id="{011976AB-2C2F-46A0-BBE7-CCF54FFB232D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4759" name="Rectangle 7">
            <a:extLst>
              <a:ext uri="{FF2B5EF4-FFF2-40B4-BE49-F238E27FC236}">
                <a16:creationId xmlns:a16="http://schemas.microsoft.com/office/drawing/2014/main" id="{08B21FE8-DF49-46AC-B16C-80473374750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231F7E00-FD2F-4740-B1EA-507B9BDDD4E3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>
            <a:extLst>
              <a:ext uri="{FF2B5EF4-FFF2-40B4-BE49-F238E27FC236}">
                <a16:creationId xmlns:a16="http://schemas.microsoft.com/office/drawing/2014/main" id="{EBFF6456-015A-C9C5-71E7-CE8B4DE3D83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B3A61A3C-0C59-4331-A77F-151EF28CDCD4}" type="slidenum">
              <a:rPr lang="en-US" altLang="en-US"/>
              <a:pPr/>
              <a:t>41</a:t>
            </a:fld>
            <a:endParaRPr lang="en-US" altLang="en-US"/>
          </a:p>
        </p:txBody>
      </p:sp>
      <p:sp>
        <p:nvSpPr>
          <p:cNvPr id="46083" name="Rectangle 2">
            <a:extLst>
              <a:ext uri="{FF2B5EF4-FFF2-40B4-BE49-F238E27FC236}">
                <a16:creationId xmlns:a16="http://schemas.microsoft.com/office/drawing/2014/main" id="{2C4A0357-5876-F6D6-8481-A6A72EB81D6E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>
            <a:extLst>
              <a:ext uri="{FF2B5EF4-FFF2-40B4-BE49-F238E27FC236}">
                <a16:creationId xmlns:a16="http://schemas.microsoft.com/office/drawing/2014/main" id="{F7C2565B-A0F9-AFB5-52A2-E307718D97E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altLang="en-US"/>
              <a:t>O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gradFill rotWithShape="0">
          <a:gsLst>
            <a:gs pos="0">
              <a:schemeClr val="bg1"/>
            </a:gs>
            <a:gs pos="100000">
              <a:srgbClr val="32324A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EB596E36-96E4-BB8F-A586-7A6565BE729A}"/>
              </a:ext>
            </a:extLst>
          </p:cNvPr>
          <p:cNvGrpSpPr>
            <a:grpSpLocks/>
          </p:cNvGrpSpPr>
          <p:nvPr/>
        </p:nvGrpSpPr>
        <p:grpSpPr bwMode="auto">
          <a:xfrm>
            <a:off x="-498475" y="1311275"/>
            <a:ext cx="10429875" cy="5908675"/>
            <a:chOff x="-313" y="824"/>
            <a:chExt cx="6570" cy="3722"/>
          </a:xfrm>
        </p:grpSpPr>
        <p:sp>
          <p:nvSpPr>
            <p:cNvPr id="3" name="Rectangle 3">
              <a:extLst>
                <a:ext uri="{FF2B5EF4-FFF2-40B4-BE49-F238E27FC236}">
                  <a16:creationId xmlns:a16="http://schemas.microsoft.com/office/drawing/2014/main" id="{035A475E-5FC6-7C3C-D21C-9A93ED2E35FB}"/>
                </a:ext>
              </a:extLst>
            </p:cNvPr>
            <p:cNvSpPr>
              <a:spLocks noChangeArrowheads="1"/>
            </p:cNvSpPr>
            <p:nvPr/>
          </p:nvSpPr>
          <p:spPr bwMode="hidden">
            <a:xfrm rot="20798144" flipV="1">
              <a:off x="-14" y="1033"/>
              <a:ext cx="1744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 altLang="en-US"/>
            </a:p>
          </p:txBody>
        </p:sp>
        <p:sp>
          <p:nvSpPr>
            <p:cNvPr id="4" name="Rectangle 4">
              <a:extLst>
                <a:ext uri="{FF2B5EF4-FFF2-40B4-BE49-F238E27FC236}">
                  <a16:creationId xmlns:a16="http://schemas.microsoft.com/office/drawing/2014/main" id="{C28876BC-0263-2C76-7367-86DDFC97F51F}"/>
                </a:ext>
              </a:extLst>
            </p:cNvPr>
            <p:cNvSpPr>
              <a:spLocks noChangeArrowheads="1"/>
            </p:cNvSpPr>
            <p:nvPr/>
          </p:nvSpPr>
          <p:spPr bwMode="hidden">
            <a:xfrm rot="20774366" flipV="1">
              <a:off x="-24" y="1127"/>
              <a:ext cx="2033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 altLang="en-US"/>
            </a:p>
          </p:txBody>
        </p:sp>
        <p:sp>
          <p:nvSpPr>
            <p:cNvPr id="5" name="Rectangle 5">
              <a:extLst>
                <a:ext uri="{FF2B5EF4-FFF2-40B4-BE49-F238E27FC236}">
                  <a16:creationId xmlns:a16="http://schemas.microsoft.com/office/drawing/2014/main" id="{BC08E7B6-40E3-A720-E67A-D3DA3CD2EE60}"/>
                </a:ext>
              </a:extLst>
            </p:cNvPr>
            <p:cNvSpPr>
              <a:spLocks noChangeArrowheads="1"/>
            </p:cNvSpPr>
            <p:nvPr/>
          </p:nvSpPr>
          <p:spPr bwMode="hidden">
            <a:xfrm rot="20757421" flipV="1">
              <a:off x="-27" y="1198"/>
              <a:ext cx="2246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 altLang="en-US"/>
            </a:p>
          </p:txBody>
        </p:sp>
        <p:sp>
          <p:nvSpPr>
            <p:cNvPr id="6" name="Rectangle 6">
              <a:extLst>
                <a:ext uri="{FF2B5EF4-FFF2-40B4-BE49-F238E27FC236}">
                  <a16:creationId xmlns:a16="http://schemas.microsoft.com/office/drawing/2014/main" id="{BA3E2F98-E85E-E789-DF15-4D978E15BC13}"/>
                </a:ext>
              </a:extLst>
            </p:cNvPr>
            <p:cNvSpPr>
              <a:spLocks noChangeArrowheads="1"/>
            </p:cNvSpPr>
            <p:nvPr/>
          </p:nvSpPr>
          <p:spPr bwMode="hidden">
            <a:xfrm rot="20684206" flipV="1">
              <a:off x="-43" y="1283"/>
              <a:ext cx="2476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 altLang="en-US"/>
            </a:p>
          </p:txBody>
        </p:sp>
        <p:sp>
          <p:nvSpPr>
            <p:cNvPr id="7" name="Rectangle 7">
              <a:extLst>
                <a:ext uri="{FF2B5EF4-FFF2-40B4-BE49-F238E27FC236}">
                  <a16:creationId xmlns:a16="http://schemas.microsoft.com/office/drawing/2014/main" id="{7339B678-62AC-C8D8-951D-EF124CB8ED2D}"/>
                </a:ext>
              </a:extLst>
            </p:cNvPr>
            <p:cNvSpPr>
              <a:spLocks noChangeArrowheads="1"/>
            </p:cNvSpPr>
            <p:nvPr/>
          </p:nvSpPr>
          <p:spPr bwMode="hidden">
            <a:xfrm rot="20631226" flipV="1">
              <a:off x="-51" y="1397"/>
              <a:ext cx="2770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 altLang="en-US"/>
            </a:p>
          </p:txBody>
        </p:sp>
        <p:sp>
          <p:nvSpPr>
            <p:cNvPr id="8" name="Rectangle 8">
              <a:extLst>
                <a:ext uri="{FF2B5EF4-FFF2-40B4-BE49-F238E27FC236}">
                  <a16:creationId xmlns:a16="http://schemas.microsoft.com/office/drawing/2014/main" id="{0A434E4A-85CF-4BD3-1637-926D838CD262}"/>
                </a:ext>
              </a:extLst>
            </p:cNvPr>
            <p:cNvSpPr>
              <a:spLocks noChangeArrowheads="1"/>
            </p:cNvSpPr>
            <p:nvPr/>
          </p:nvSpPr>
          <p:spPr bwMode="hidden">
            <a:xfrm rot="20554235" flipV="1">
              <a:off x="-65" y="1523"/>
              <a:ext cx="3058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 altLang="en-US"/>
            </a:p>
          </p:txBody>
        </p:sp>
        <p:sp>
          <p:nvSpPr>
            <p:cNvPr id="9" name="Rectangle 9">
              <a:extLst>
                <a:ext uri="{FF2B5EF4-FFF2-40B4-BE49-F238E27FC236}">
                  <a16:creationId xmlns:a16="http://schemas.microsoft.com/office/drawing/2014/main" id="{DD378CAA-62C8-7A9D-D743-061E67EA0D5A}"/>
                </a:ext>
              </a:extLst>
            </p:cNvPr>
            <p:cNvSpPr>
              <a:spLocks noChangeArrowheads="1"/>
            </p:cNvSpPr>
            <p:nvPr/>
          </p:nvSpPr>
          <p:spPr bwMode="hidden">
            <a:xfrm rot="20466593" flipV="1">
              <a:off x="-93" y="1694"/>
              <a:ext cx="3403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 altLang="en-US"/>
            </a:p>
          </p:txBody>
        </p:sp>
        <p:sp>
          <p:nvSpPr>
            <p:cNvPr id="10" name="Rectangle 10">
              <a:extLst>
                <a:ext uri="{FF2B5EF4-FFF2-40B4-BE49-F238E27FC236}">
                  <a16:creationId xmlns:a16="http://schemas.microsoft.com/office/drawing/2014/main" id="{6DBFE725-7ACD-D7FA-73E2-A9CBE77BDAE2}"/>
                </a:ext>
              </a:extLst>
            </p:cNvPr>
            <p:cNvSpPr>
              <a:spLocks noChangeArrowheads="1"/>
            </p:cNvSpPr>
            <p:nvPr/>
          </p:nvSpPr>
          <p:spPr bwMode="hidden">
            <a:xfrm rot="20343219" flipV="1">
              <a:off x="-99" y="1863"/>
              <a:ext cx="374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 altLang="en-US"/>
            </a:p>
          </p:txBody>
        </p:sp>
        <p:sp>
          <p:nvSpPr>
            <p:cNvPr id="11" name="Rectangle 11">
              <a:extLst>
                <a:ext uri="{FF2B5EF4-FFF2-40B4-BE49-F238E27FC236}">
                  <a16:creationId xmlns:a16="http://schemas.microsoft.com/office/drawing/2014/main" id="{9B7036E9-0953-3DCA-52AE-B0946A03092A}"/>
                </a:ext>
              </a:extLst>
            </p:cNvPr>
            <p:cNvSpPr>
              <a:spLocks noChangeArrowheads="1"/>
            </p:cNvSpPr>
            <p:nvPr/>
          </p:nvSpPr>
          <p:spPr bwMode="hidden">
            <a:xfrm rot="20211065" flipV="1">
              <a:off x="-165" y="2053"/>
              <a:ext cx="420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 altLang="en-US"/>
            </a:p>
          </p:txBody>
        </p:sp>
        <p:sp>
          <p:nvSpPr>
            <p:cNvPr id="12" name="Rectangle 12">
              <a:extLst>
                <a:ext uri="{FF2B5EF4-FFF2-40B4-BE49-F238E27FC236}">
                  <a16:creationId xmlns:a16="http://schemas.microsoft.com/office/drawing/2014/main" id="{6626664D-F7DE-4092-E03C-0B0C1823035B}"/>
                </a:ext>
              </a:extLst>
            </p:cNvPr>
            <p:cNvSpPr>
              <a:spLocks noChangeArrowheads="1"/>
            </p:cNvSpPr>
            <p:nvPr/>
          </p:nvSpPr>
          <p:spPr bwMode="hidden">
            <a:xfrm rot="20102912" flipV="1">
              <a:off x="-214" y="2289"/>
              <a:ext cx="461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 altLang="en-US"/>
            </a:p>
          </p:txBody>
        </p:sp>
        <p:sp>
          <p:nvSpPr>
            <p:cNvPr id="13" name="Rectangle 13">
              <a:extLst>
                <a:ext uri="{FF2B5EF4-FFF2-40B4-BE49-F238E27FC236}">
                  <a16:creationId xmlns:a16="http://schemas.microsoft.com/office/drawing/2014/main" id="{9C062D3A-B34E-E8A0-4C56-198F2AD4B45B}"/>
                </a:ext>
              </a:extLst>
            </p:cNvPr>
            <p:cNvSpPr>
              <a:spLocks noChangeArrowheads="1"/>
            </p:cNvSpPr>
            <p:nvPr/>
          </p:nvSpPr>
          <p:spPr bwMode="hidden">
            <a:xfrm rot="19923405" flipV="1">
              <a:off x="-313" y="2617"/>
              <a:ext cx="520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 altLang="en-US"/>
            </a:p>
          </p:txBody>
        </p:sp>
        <p:sp>
          <p:nvSpPr>
            <p:cNvPr id="14" name="Rectangle 14">
              <a:extLst>
                <a:ext uri="{FF2B5EF4-FFF2-40B4-BE49-F238E27FC236}">
                  <a16:creationId xmlns:a16="http://schemas.microsoft.com/office/drawing/2014/main" id="{EC1908F9-5A27-141B-FCAC-4B36DEADA80F}"/>
                </a:ext>
              </a:extLst>
            </p:cNvPr>
            <p:cNvSpPr>
              <a:spLocks noChangeArrowheads="1"/>
            </p:cNvSpPr>
            <p:nvPr/>
          </p:nvSpPr>
          <p:spPr bwMode="hidden">
            <a:xfrm rot="19686284" flipV="1">
              <a:off x="9" y="2881"/>
              <a:ext cx="5401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 altLang="en-US"/>
            </a:p>
          </p:txBody>
        </p:sp>
        <p:sp>
          <p:nvSpPr>
            <p:cNvPr id="15" name="Rectangle 15">
              <a:extLst>
                <a:ext uri="{FF2B5EF4-FFF2-40B4-BE49-F238E27FC236}">
                  <a16:creationId xmlns:a16="http://schemas.microsoft.com/office/drawing/2014/main" id="{DB61E1DC-C120-E9C3-BAC6-87D63CD57CEE}"/>
                </a:ext>
              </a:extLst>
            </p:cNvPr>
            <p:cNvSpPr>
              <a:spLocks noChangeArrowheads="1"/>
            </p:cNvSpPr>
            <p:nvPr/>
          </p:nvSpPr>
          <p:spPr bwMode="hidden">
            <a:xfrm rot="19383534" flipV="1">
              <a:off x="1319" y="2928"/>
              <a:ext cx="461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019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 altLang="en-US"/>
            </a:p>
          </p:txBody>
        </p:sp>
        <p:sp>
          <p:nvSpPr>
            <p:cNvPr id="16" name="Rectangle 16">
              <a:extLst>
                <a:ext uri="{FF2B5EF4-FFF2-40B4-BE49-F238E27FC236}">
                  <a16:creationId xmlns:a16="http://schemas.microsoft.com/office/drawing/2014/main" id="{77257DF0-E687-DB4E-2C0B-047745FB3189}"/>
                </a:ext>
              </a:extLst>
            </p:cNvPr>
            <p:cNvSpPr>
              <a:spLocks noChangeArrowheads="1"/>
            </p:cNvSpPr>
            <p:nvPr/>
          </p:nvSpPr>
          <p:spPr bwMode="hidden">
            <a:xfrm rot="18994182" flipV="1">
              <a:off x="2681" y="3071"/>
              <a:ext cx="357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13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 altLang="en-US"/>
            </a:p>
          </p:txBody>
        </p:sp>
        <p:sp>
          <p:nvSpPr>
            <p:cNvPr id="17" name="Rectangle 17">
              <a:extLst>
                <a:ext uri="{FF2B5EF4-FFF2-40B4-BE49-F238E27FC236}">
                  <a16:creationId xmlns:a16="http://schemas.microsoft.com/office/drawing/2014/main" id="{56B6B1D2-4CC8-AC5C-88BF-1BFF8CD731D6}"/>
                </a:ext>
              </a:extLst>
            </p:cNvPr>
            <p:cNvSpPr>
              <a:spLocks noChangeArrowheads="1"/>
            </p:cNvSpPr>
            <p:nvPr/>
          </p:nvSpPr>
          <p:spPr bwMode="hidden">
            <a:xfrm rot="18603245" flipV="1">
              <a:off x="4054" y="3503"/>
              <a:ext cx="207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 vert="eaVert"/>
            <a:lstStyle/>
            <a:p>
              <a:pPr algn="ctr" eaLnBrk="1" hangingPunct="1">
                <a:defRPr/>
              </a:pPr>
              <a:endParaRPr lang="en-US" altLang="en-US"/>
            </a:p>
          </p:txBody>
        </p:sp>
        <p:sp>
          <p:nvSpPr>
            <p:cNvPr id="18" name="Rectangle 18">
              <a:extLst>
                <a:ext uri="{FF2B5EF4-FFF2-40B4-BE49-F238E27FC236}">
                  <a16:creationId xmlns:a16="http://schemas.microsoft.com/office/drawing/2014/main" id="{017FB572-BBC8-C5AA-8AFD-73BBB6B58347}"/>
                </a:ext>
              </a:extLst>
            </p:cNvPr>
            <p:cNvSpPr>
              <a:spLocks noChangeArrowheads="1"/>
            </p:cNvSpPr>
            <p:nvPr/>
          </p:nvSpPr>
          <p:spPr bwMode="hidden">
            <a:xfrm rot="39991575" flipH="1" flipV="1">
              <a:off x="5370" y="4167"/>
              <a:ext cx="501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 vert="eaVert"/>
            <a:lstStyle/>
            <a:p>
              <a:pPr algn="ctr" eaLnBrk="1" hangingPunct="1">
                <a:defRPr/>
              </a:pPr>
              <a:endParaRPr lang="en-US" altLang="en-US"/>
            </a:p>
          </p:txBody>
        </p:sp>
        <p:sp>
          <p:nvSpPr>
            <p:cNvPr id="19" name="Rectangle 19">
              <a:extLst>
                <a:ext uri="{FF2B5EF4-FFF2-40B4-BE49-F238E27FC236}">
                  <a16:creationId xmlns:a16="http://schemas.microsoft.com/office/drawing/2014/main" id="{D7C94C75-2993-1EDC-6FEB-C0C36AEF3FD5}"/>
                </a:ext>
              </a:extLst>
            </p:cNvPr>
            <p:cNvSpPr>
              <a:spLocks noChangeArrowheads="1"/>
            </p:cNvSpPr>
            <p:nvPr/>
          </p:nvSpPr>
          <p:spPr bwMode="hidden">
            <a:xfrm rot="-20541361">
              <a:off x="-146" y="2360"/>
              <a:ext cx="604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eaLnBrk="1" hangingPunct="1">
                <a:defRPr/>
              </a:pPr>
              <a:endParaRPr lang="en-US" altLang="en-US"/>
            </a:p>
          </p:txBody>
        </p:sp>
        <p:sp>
          <p:nvSpPr>
            <p:cNvPr id="20" name="Rectangle 20">
              <a:extLst>
                <a:ext uri="{FF2B5EF4-FFF2-40B4-BE49-F238E27FC236}">
                  <a16:creationId xmlns:a16="http://schemas.microsoft.com/office/drawing/2014/main" id="{2B66C331-4590-8013-E4BD-7EEE20848128}"/>
                </a:ext>
              </a:extLst>
            </p:cNvPr>
            <p:cNvSpPr>
              <a:spLocks noChangeArrowheads="1"/>
            </p:cNvSpPr>
            <p:nvPr/>
          </p:nvSpPr>
          <p:spPr bwMode="hidden">
            <a:xfrm rot="-20036206">
              <a:off x="-198" y="3396"/>
              <a:ext cx="414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352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eaLnBrk="1" hangingPunct="1">
                <a:defRPr/>
              </a:pPr>
              <a:endParaRPr lang="en-US" altLang="en-US"/>
            </a:p>
          </p:txBody>
        </p:sp>
        <p:sp>
          <p:nvSpPr>
            <p:cNvPr id="21" name="Rectangle 21">
              <a:extLst>
                <a:ext uri="{FF2B5EF4-FFF2-40B4-BE49-F238E27FC236}">
                  <a16:creationId xmlns:a16="http://schemas.microsoft.com/office/drawing/2014/main" id="{C93F009E-4E34-6007-16EB-C157D39B6E74}"/>
                </a:ext>
              </a:extLst>
            </p:cNvPr>
            <p:cNvSpPr>
              <a:spLocks noChangeArrowheads="1"/>
            </p:cNvSpPr>
            <p:nvPr/>
          </p:nvSpPr>
          <p:spPr bwMode="hidden">
            <a:xfrm rot="1732981">
              <a:off x="-165" y="3624"/>
              <a:ext cx="28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352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eaLnBrk="1" hangingPunct="1">
                <a:defRPr/>
              </a:pPr>
              <a:endParaRPr lang="en-US" altLang="en-US"/>
            </a:p>
          </p:txBody>
        </p:sp>
        <p:sp>
          <p:nvSpPr>
            <p:cNvPr id="22" name="Rectangle 22">
              <a:extLst>
                <a:ext uri="{FF2B5EF4-FFF2-40B4-BE49-F238E27FC236}">
                  <a16:creationId xmlns:a16="http://schemas.microsoft.com/office/drawing/2014/main" id="{753ECF47-DD3B-2D20-960A-3D1AEC6ED372}"/>
                </a:ext>
              </a:extLst>
            </p:cNvPr>
            <p:cNvSpPr>
              <a:spLocks noChangeArrowheads="1"/>
            </p:cNvSpPr>
            <p:nvPr/>
          </p:nvSpPr>
          <p:spPr bwMode="hidden">
            <a:xfrm rot="1969083">
              <a:off x="-110" y="3922"/>
              <a:ext cx="140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eaLnBrk="1" hangingPunct="1">
                <a:defRPr/>
              </a:pPr>
              <a:endParaRPr lang="en-US" altLang="en-US"/>
            </a:p>
          </p:txBody>
        </p:sp>
        <p:sp>
          <p:nvSpPr>
            <p:cNvPr id="23" name="Rectangle 23">
              <a:extLst>
                <a:ext uri="{FF2B5EF4-FFF2-40B4-BE49-F238E27FC236}">
                  <a16:creationId xmlns:a16="http://schemas.microsoft.com/office/drawing/2014/main" id="{B1D05358-E49F-7841-39C6-C1FB01A516F0}"/>
                </a:ext>
              </a:extLst>
            </p:cNvPr>
            <p:cNvSpPr>
              <a:spLocks noChangeArrowheads="1"/>
            </p:cNvSpPr>
            <p:nvPr/>
          </p:nvSpPr>
          <p:spPr bwMode="hidden">
            <a:xfrm rot="-20213826">
              <a:off x="-216" y="3221"/>
              <a:ext cx="5477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862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eaLnBrk="1" hangingPunct="1">
                <a:defRPr/>
              </a:pPr>
              <a:endParaRPr lang="en-US" altLang="en-US"/>
            </a:p>
          </p:txBody>
        </p:sp>
        <p:sp>
          <p:nvSpPr>
            <p:cNvPr id="24" name="Rectangle 24">
              <a:extLst>
                <a:ext uri="{FF2B5EF4-FFF2-40B4-BE49-F238E27FC236}">
                  <a16:creationId xmlns:a16="http://schemas.microsoft.com/office/drawing/2014/main" id="{902B738B-A553-018B-95F3-A3FFA8DE6F94}"/>
                </a:ext>
              </a:extLst>
            </p:cNvPr>
            <p:cNvSpPr>
              <a:spLocks noChangeArrowheads="1"/>
            </p:cNvSpPr>
            <p:nvPr/>
          </p:nvSpPr>
          <p:spPr bwMode="hidden">
            <a:xfrm rot="22583969">
              <a:off x="-115" y="2129"/>
              <a:ext cx="601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7647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eaLnBrk="1" hangingPunct="1">
                <a:defRPr/>
              </a:pPr>
              <a:endParaRPr lang="en-US" altLang="en-US"/>
            </a:p>
          </p:txBody>
        </p:sp>
        <p:sp>
          <p:nvSpPr>
            <p:cNvPr id="25" name="Rectangle 25">
              <a:extLst>
                <a:ext uri="{FF2B5EF4-FFF2-40B4-BE49-F238E27FC236}">
                  <a16:creationId xmlns:a16="http://schemas.microsoft.com/office/drawing/2014/main" id="{EA2A3D33-8ECF-9FA3-5AAB-2919D2EE27E0}"/>
                </a:ext>
              </a:extLst>
            </p:cNvPr>
            <p:cNvSpPr>
              <a:spLocks noChangeArrowheads="1"/>
            </p:cNvSpPr>
            <p:nvPr/>
          </p:nvSpPr>
          <p:spPr bwMode="hidden">
            <a:xfrm rot="930109" flipV="1">
              <a:off x="80" y="1946"/>
              <a:ext cx="575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 altLang="en-US"/>
            </a:p>
          </p:txBody>
        </p:sp>
        <p:sp>
          <p:nvSpPr>
            <p:cNvPr id="26" name="Rectangle 26">
              <a:extLst>
                <a:ext uri="{FF2B5EF4-FFF2-40B4-BE49-F238E27FC236}">
                  <a16:creationId xmlns:a16="http://schemas.microsoft.com/office/drawing/2014/main" id="{A298C952-1E24-1549-A304-B0C8F8BE75EE}"/>
                </a:ext>
              </a:extLst>
            </p:cNvPr>
            <p:cNvSpPr>
              <a:spLocks noChangeArrowheads="1"/>
            </p:cNvSpPr>
            <p:nvPr/>
          </p:nvSpPr>
          <p:spPr bwMode="hidden">
            <a:xfrm rot="-20731987">
              <a:off x="374" y="1802"/>
              <a:ext cx="5475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eaLnBrk="1" hangingPunct="1">
                <a:defRPr/>
              </a:pPr>
              <a:endParaRPr lang="en-US" altLang="en-US"/>
            </a:p>
          </p:txBody>
        </p:sp>
        <p:sp>
          <p:nvSpPr>
            <p:cNvPr id="27" name="Rectangle 27">
              <a:extLst>
                <a:ext uri="{FF2B5EF4-FFF2-40B4-BE49-F238E27FC236}">
                  <a16:creationId xmlns:a16="http://schemas.microsoft.com/office/drawing/2014/main" id="{D637D863-F8F5-4545-34AD-6616A6F72B04}"/>
                </a:ext>
              </a:extLst>
            </p:cNvPr>
            <p:cNvSpPr>
              <a:spLocks noChangeArrowheads="1"/>
            </p:cNvSpPr>
            <p:nvPr/>
          </p:nvSpPr>
          <p:spPr bwMode="hidden">
            <a:xfrm rot="-64024402">
              <a:off x="848" y="1582"/>
              <a:ext cx="497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eaLnBrk="1" hangingPunct="1">
                <a:defRPr/>
              </a:pPr>
              <a:endParaRPr lang="en-US" altLang="en-US"/>
            </a:p>
          </p:txBody>
        </p:sp>
        <p:sp>
          <p:nvSpPr>
            <p:cNvPr id="28" name="Rectangle 28">
              <a:extLst>
                <a:ext uri="{FF2B5EF4-FFF2-40B4-BE49-F238E27FC236}">
                  <a16:creationId xmlns:a16="http://schemas.microsoft.com/office/drawing/2014/main" id="{3C857497-8DB4-9D99-B43B-F3D9DEF5ACDA}"/>
                </a:ext>
              </a:extLst>
            </p:cNvPr>
            <p:cNvSpPr>
              <a:spLocks noChangeArrowheads="1"/>
            </p:cNvSpPr>
            <p:nvPr/>
          </p:nvSpPr>
          <p:spPr bwMode="hidden">
            <a:xfrm rot="-42464612">
              <a:off x="1053" y="1476"/>
              <a:ext cx="475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eaLnBrk="1" hangingPunct="1">
                <a:defRPr/>
              </a:pPr>
              <a:endParaRPr lang="en-US" altLang="en-US"/>
            </a:p>
          </p:txBody>
        </p:sp>
        <p:sp>
          <p:nvSpPr>
            <p:cNvPr id="29" name="Rectangle 29">
              <a:extLst>
                <a:ext uri="{FF2B5EF4-FFF2-40B4-BE49-F238E27FC236}">
                  <a16:creationId xmlns:a16="http://schemas.microsoft.com/office/drawing/2014/main" id="{DD3FC849-0744-8350-5E05-D8AB8922750F}"/>
                </a:ext>
              </a:extLst>
            </p:cNvPr>
            <p:cNvSpPr>
              <a:spLocks noChangeArrowheads="1"/>
            </p:cNvSpPr>
            <p:nvPr/>
          </p:nvSpPr>
          <p:spPr bwMode="hidden">
            <a:xfrm rot="-20907336">
              <a:off x="1244" y="1377"/>
              <a:ext cx="4557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eaLnBrk="1" hangingPunct="1">
                <a:defRPr/>
              </a:pPr>
              <a:endParaRPr lang="en-US" altLang="en-US"/>
            </a:p>
          </p:txBody>
        </p:sp>
        <p:sp>
          <p:nvSpPr>
            <p:cNvPr id="30" name="Rectangle 30">
              <a:extLst>
                <a:ext uri="{FF2B5EF4-FFF2-40B4-BE49-F238E27FC236}">
                  <a16:creationId xmlns:a16="http://schemas.microsoft.com/office/drawing/2014/main" id="{6A8CC8ED-24B5-6670-2287-2484C4FFA4A8}"/>
                </a:ext>
              </a:extLst>
            </p:cNvPr>
            <p:cNvSpPr>
              <a:spLocks noChangeArrowheads="1"/>
            </p:cNvSpPr>
            <p:nvPr/>
          </p:nvSpPr>
          <p:spPr bwMode="hidden">
            <a:xfrm rot="655690" flipV="1">
              <a:off x="1487" y="1305"/>
              <a:ext cx="431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 altLang="en-US"/>
            </a:p>
          </p:txBody>
        </p:sp>
        <p:sp>
          <p:nvSpPr>
            <p:cNvPr id="31" name="Rectangle 31">
              <a:extLst>
                <a:ext uri="{FF2B5EF4-FFF2-40B4-BE49-F238E27FC236}">
                  <a16:creationId xmlns:a16="http://schemas.microsoft.com/office/drawing/2014/main" id="{8B3CEE81-BFC8-8C4F-A9A6-603A45701834}"/>
                </a:ext>
              </a:extLst>
            </p:cNvPr>
            <p:cNvSpPr>
              <a:spLocks noChangeArrowheads="1"/>
            </p:cNvSpPr>
            <p:nvPr/>
          </p:nvSpPr>
          <p:spPr bwMode="hidden">
            <a:xfrm rot="636921" flipV="1">
              <a:off x="1650" y="1218"/>
              <a:ext cx="415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 altLang="en-US"/>
            </a:p>
          </p:txBody>
        </p:sp>
        <p:sp>
          <p:nvSpPr>
            <p:cNvPr id="32" name="Rectangle 32">
              <a:extLst>
                <a:ext uri="{FF2B5EF4-FFF2-40B4-BE49-F238E27FC236}">
                  <a16:creationId xmlns:a16="http://schemas.microsoft.com/office/drawing/2014/main" id="{5404B8AB-F88A-1E37-2985-CE80878694F0}"/>
                </a:ext>
              </a:extLst>
            </p:cNvPr>
            <p:cNvSpPr>
              <a:spLocks noChangeArrowheads="1"/>
            </p:cNvSpPr>
            <p:nvPr/>
          </p:nvSpPr>
          <p:spPr bwMode="hidden">
            <a:xfrm rot="803987" flipV="1">
              <a:off x="611" y="1684"/>
              <a:ext cx="52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 altLang="en-US"/>
            </a:p>
          </p:txBody>
        </p:sp>
        <p:sp>
          <p:nvSpPr>
            <p:cNvPr id="33" name="Rectangle 33">
              <a:extLst>
                <a:ext uri="{FF2B5EF4-FFF2-40B4-BE49-F238E27FC236}">
                  <a16:creationId xmlns:a16="http://schemas.microsoft.com/office/drawing/2014/main" id="{0275C32C-2DC9-2540-3023-7A9F91710242}"/>
                </a:ext>
              </a:extLst>
            </p:cNvPr>
            <p:cNvSpPr>
              <a:spLocks noChangeArrowheads="1"/>
            </p:cNvSpPr>
            <p:nvPr/>
          </p:nvSpPr>
          <p:spPr bwMode="hidden">
            <a:xfrm rot="1273217" flipV="1">
              <a:off x="-204" y="2976"/>
              <a:ext cx="615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 altLang="en-US"/>
            </a:p>
          </p:txBody>
        </p:sp>
        <p:sp>
          <p:nvSpPr>
            <p:cNvPr id="34" name="Rectangle 34">
              <a:extLst>
                <a:ext uri="{FF2B5EF4-FFF2-40B4-BE49-F238E27FC236}">
                  <a16:creationId xmlns:a16="http://schemas.microsoft.com/office/drawing/2014/main" id="{B0469C4C-1486-B93F-99FB-6BD329E14EB6}"/>
                </a:ext>
              </a:extLst>
            </p:cNvPr>
            <p:cNvSpPr>
              <a:spLocks noChangeArrowheads="1"/>
            </p:cNvSpPr>
            <p:nvPr/>
          </p:nvSpPr>
          <p:spPr bwMode="hidden">
            <a:xfrm rot="1169729" flipV="1">
              <a:off x="-174" y="2663"/>
              <a:ext cx="61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137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 altLang="en-US"/>
            </a:p>
          </p:txBody>
        </p:sp>
        <p:sp>
          <p:nvSpPr>
            <p:cNvPr id="35" name="Oval 35">
              <a:extLst>
                <a:ext uri="{FF2B5EF4-FFF2-40B4-BE49-F238E27FC236}">
                  <a16:creationId xmlns:a16="http://schemas.microsoft.com/office/drawing/2014/main" id="{2744939B-1AF5-1970-C4B2-624743D1E270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740" y="3359"/>
              <a:ext cx="168" cy="9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6" name="Oval 36">
              <a:extLst>
                <a:ext uri="{FF2B5EF4-FFF2-40B4-BE49-F238E27FC236}">
                  <a16:creationId xmlns:a16="http://schemas.microsoft.com/office/drawing/2014/main" id="{16C57D52-2532-4B92-A05D-3032F66B80FA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36" y="3074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7" name="Oval 37">
              <a:extLst>
                <a:ext uri="{FF2B5EF4-FFF2-40B4-BE49-F238E27FC236}">
                  <a16:creationId xmlns:a16="http://schemas.microsoft.com/office/drawing/2014/main" id="{5FC3BA3F-83C1-70E3-1A28-ECE2E1AEE12E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59" y="3652"/>
              <a:ext cx="196" cy="10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8" name="Oval 38">
              <a:extLst>
                <a:ext uri="{FF2B5EF4-FFF2-40B4-BE49-F238E27FC236}">
                  <a16:creationId xmlns:a16="http://schemas.microsoft.com/office/drawing/2014/main" id="{A583CEDC-7D80-B01C-F2B4-F0D1BDAB9124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077" y="2661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9" name="Oval 39">
              <a:extLst>
                <a:ext uri="{FF2B5EF4-FFF2-40B4-BE49-F238E27FC236}">
                  <a16:creationId xmlns:a16="http://schemas.microsoft.com/office/drawing/2014/main" id="{4DC76B5C-53A4-EF2E-4923-1C2591C31CD0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223" y="3076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0" name="Oval 40">
              <a:extLst>
                <a:ext uri="{FF2B5EF4-FFF2-40B4-BE49-F238E27FC236}">
                  <a16:creationId xmlns:a16="http://schemas.microsoft.com/office/drawing/2014/main" id="{53BBD2CB-3D8C-989D-82A0-07D79E11D207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686" y="2857"/>
              <a:ext cx="156" cy="9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1" name="Oval 41">
              <a:extLst>
                <a:ext uri="{FF2B5EF4-FFF2-40B4-BE49-F238E27FC236}">
                  <a16:creationId xmlns:a16="http://schemas.microsoft.com/office/drawing/2014/main" id="{CE598DFC-283E-10C0-1BD1-3CABD326C36A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750" y="2839"/>
              <a:ext cx="151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2" name="Oval 42">
              <a:extLst>
                <a:ext uri="{FF2B5EF4-FFF2-40B4-BE49-F238E27FC236}">
                  <a16:creationId xmlns:a16="http://schemas.microsoft.com/office/drawing/2014/main" id="{3C43BCEC-06BF-ABBC-BFDF-23CE9AF1B4A9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67" y="2656"/>
              <a:ext cx="150" cy="8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3" name="Oval 43">
              <a:extLst>
                <a:ext uri="{FF2B5EF4-FFF2-40B4-BE49-F238E27FC236}">
                  <a16:creationId xmlns:a16="http://schemas.microsoft.com/office/drawing/2014/main" id="{48D98D4F-8ABA-1B0D-30CE-4B706DB127AF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172" y="2642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4" name="Oval 44">
              <a:extLst>
                <a:ext uri="{FF2B5EF4-FFF2-40B4-BE49-F238E27FC236}">
                  <a16:creationId xmlns:a16="http://schemas.microsoft.com/office/drawing/2014/main" id="{ED566094-7CCC-FE97-5C1B-29BCA92B6A57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401" y="2485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5" name="Oval 45">
              <a:extLst>
                <a:ext uri="{FF2B5EF4-FFF2-40B4-BE49-F238E27FC236}">
                  <a16:creationId xmlns:a16="http://schemas.microsoft.com/office/drawing/2014/main" id="{A52FC8D9-E4F6-BA6A-3F11-067ABF4459B7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910" y="2314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6" name="Oval 46">
              <a:extLst>
                <a:ext uri="{FF2B5EF4-FFF2-40B4-BE49-F238E27FC236}">
                  <a16:creationId xmlns:a16="http://schemas.microsoft.com/office/drawing/2014/main" id="{BCE95148-AB4B-9A4D-AA87-F0FB92E690CA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254" y="2154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7" name="Oval 47">
              <a:extLst>
                <a:ext uri="{FF2B5EF4-FFF2-40B4-BE49-F238E27FC236}">
                  <a16:creationId xmlns:a16="http://schemas.microsoft.com/office/drawing/2014/main" id="{7C0F3125-8F9F-0C96-0579-4F495DFB5E06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742" y="2305"/>
              <a:ext cx="140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8" name="Oval 48">
              <a:extLst>
                <a:ext uri="{FF2B5EF4-FFF2-40B4-BE49-F238E27FC236}">
                  <a16:creationId xmlns:a16="http://schemas.microsoft.com/office/drawing/2014/main" id="{BD0BE3C3-E027-4E04-63E1-070CAA3E251A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812" y="1898"/>
              <a:ext cx="12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9" name="Oval 49">
              <a:extLst>
                <a:ext uri="{FF2B5EF4-FFF2-40B4-BE49-F238E27FC236}">
                  <a16:creationId xmlns:a16="http://schemas.microsoft.com/office/drawing/2014/main" id="{41FF03C6-9766-32B5-B0CA-74B19E2E6DCA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721" y="1792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0" name="Oval 50">
              <a:extLst>
                <a:ext uri="{FF2B5EF4-FFF2-40B4-BE49-F238E27FC236}">
                  <a16:creationId xmlns:a16="http://schemas.microsoft.com/office/drawing/2014/main" id="{2A403531-A174-FEE7-5FC8-52F773253391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528" y="1896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1" name="Oval 51">
              <a:extLst>
                <a:ext uri="{FF2B5EF4-FFF2-40B4-BE49-F238E27FC236}">
                  <a16:creationId xmlns:a16="http://schemas.microsoft.com/office/drawing/2014/main" id="{95832361-3A4B-AF3B-079A-8D801C53E21D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064" y="1778"/>
              <a:ext cx="128" cy="6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2" name="Oval 52">
              <a:extLst>
                <a:ext uri="{FF2B5EF4-FFF2-40B4-BE49-F238E27FC236}">
                  <a16:creationId xmlns:a16="http://schemas.microsoft.com/office/drawing/2014/main" id="{B960D8B6-31C9-9AF1-1B9E-7974E110A2A9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277" y="2024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3" name="Oval 53">
              <a:extLst>
                <a:ext uri="{FF2B5EF4-FFF2-40B4-BE49-F238E27FC236}">
                  <a16:creationId xmlns:a16="http://schemas.microsoft.com/office/drawing/2014/main" id="{62054A04-F8CA-E515-E851-877D04E6AF0D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027" y="2160"/>
              <a:ext cx="133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4" name="Oval 54">
              <a:extLst>
                <a:ext uri="{FF2B5EF4-FFF2-40B4-BE49-F238E27FC236}">
                  <a16:creationId xmlns:a16="http://schemas.microsoft.com/office/drawing/2014/main" id="{1CD361F7-EC8A-4111-743D-EBEE16818E4A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569" y="2453"/>
              <a:ext cx="150" cy="9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5" name="Oval 55">
              <a:extLst>
                <a:ext uri="{FF2B5EF4-FFF2-40B4-BE49-F238E27FC236}">
                  <a16:creationId xmlns:a16="http://schemas.microsoft.com/office/drawing/2014/main" id="{11B35006-DF58-A960-3957-C4968AAE2C34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863" y="2028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6" name="Oval 56">
              <a:extLst>
                <a:ext uri="{FF2B5EF4-FFF2-40B4-BE49-F238E27FC236}">
                  <a16:creationId xmlns:a16="http://schemas.microsoft.com/office/drawing/2014/main" id="{5D0E5BB7-7874-1D1D-BBAF-D0E156F66B86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513" y="2175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7" name="Oval 57">
              <a:extLst>
                <a:ext uri="{FF2B5EF4-FFF2-40B4-BE49-F238E27FC236}">
                  <a16:creationId xmlns:a16="http://schemas.microsoft.com/office/drawing/2014/main" id="{47BAC3F8-106B-968B-3534-621C5144D1EB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191" y="2311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8" name="Oval 58">
              <a:extLst>
                <a:ext uri="{FF2B5EF4-FFF2-40B4-BE49-F238E27FC236}">
                  <a16:creationId xmlns:a16="http://schemas.microsoft.com/office/drawing/2014/main" id="{32F53CBA-40E3-B32D-58BB-59C1BBDD735A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154" y="2047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9" name="Oval 59">
              <a:extLst>
                <a:ext uri="{FF2B5EF4-FFF2-40B4-BE49-F238E27FC236}">
                  <a16:creationId xmlns:a16="http://schemas.microsoft.com/office/drawing/2014/main" id="{FBB599E2-F5DE-4ABB-4274-DB85909A99A1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142" y="1803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0" name="Oval 60">
              <a:extLst>
                <a:ext uri="{FF2B5EF4-FFF2-40B4-BE49-F238E27FC236}">
                  <a16:creationId xmlns:a16="http://schemas.microsoft.com/office/drawing/2014/main" id="{DBEA79AA-6487-B5A8-04A6-A3D754113957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500" y="1912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1" name="Oval 61">
              <a:extLst>
                <a:ext uri="{FF2B5EF4-FFF2-40B4-BE49-F238E27FC236}">
                  <a16:creationId xmlns:a16="http://schemas.microsoft.com/office/drawing/2014/main" id="{C0F1E669-E34B-A86E-2D0F-859B0655CE95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804" y="180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2" name="Oval 62">
              <a:extLst>
                <a:ext uri="{FF2B5EF4-FFF2-40B4-BE49-F238E27FC236}">
                  <a16:creationId xmlns:a16="http://schemas.microsoft.com/office/drawing/2014/main" id="{EDDA6BFD-9E76-D93D-4A0C-EBFCB033D220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159" y="1905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3" name="Oval 63">
              <a:extLst>
                <a:ext uri="{FF2B5EF4-FFF2-40B4-BE49-F238E27FC236}">
                  <a16:creationId xmlns:a16="http://schemas.microsoft.com/office/drawing/2014/main" id="{DA579E40-A082-FB9B-B951-39A22A68FA3D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432" y="178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3008" name="Oval 64">
              <a:extLst>
                <a:ext uri="{FF2B5EF4-FFF2-40B4-BE49-F238E27FC236}">
                  <a16:creationId xmlns:a16="http://schemas.microsoft.com/office/drawing/2014/main" id="{C5383D3A-6C77-6A11-C65D-8D32D3C7E144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70" y="203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3009" name="Oval 65">
              <a:extLst>
                <a:ext uri="{FF2B5EF4-FFF2-40B4-BE49-F238E27FC236}">
                  <a16:creationId xmlns:a16="http://schemas.microsoft.com/office/drawing/2014/main" id="{3156B079-18E5-705C-897F-FCA2E0263E20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68" y="2166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3010" name="Oval 66">
              <a:extLst>
                <a:ext uri="{FF2B5EF4-FFF2-40B4-BE49-F238E27FC236}">
                  <a16:creationId xmlns:a16="http://schemas.microsoft.com/office/drawing/2014/main" id="{181E2E70-CEF9-6DE0-1EAF-7CA1D54499A7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798" y="1916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3011" name="Oval 67">
              <a:extLst>
                <a:ext uri="{FF2B5EF4-FFF2-40B4-BE49-F238E27FC236}">
                  <a16:creationId xmlns:a16="http://schemas.microsoft.com/office/drawing/2014/main" id="{D61ADD64-DC36-3DCF-07E7-0D485B561577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55" y="179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3012" name="Oval 68">
              <a:extLst>
                <a:ext uri="{FF2B5EF4-FFF2-40B4-BE49-F238E27FC236}">
                  <a16:creationId xmlns:a16="http://schemas.microsoft.com/office/drawing/2014/main" id="{1BBA91B3-2C7B-EFA0-FF89-1CA7E4B9304F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13" y="190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3013" name="Oval 69">
              <a:extLst>
                <a:ext uri="{FF2B5EF4-FFF2-40B4-BE49-F238E27FC236}">
                  <a16:creationId xmlns:a16="http://schemas.microsoft.com/office/drawing/2014/main" id="{788CE818-B3C5-EB18-1CBA-EDC9DF614965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32" y="2323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3014" name="Oval 70">
              <a:extLst>
                <a:ext uri="{FF2B5EF4-FFF2-40B4-BE49-F238E27FC236}">
                  <a16:creationId xmlns:a16="http://schemas.microsoft.com/office/drawing/2014/main" id="{ECBB09AD-DF15-492A-2F54-EDEB4FE06E2E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814" y="2178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3015" name="Oval 71">
              <a:extLst>
                <a:ext uri="{FF2B5EF4-FFF2-40B4-BE49-F238E27FC236}">
                  <a16:creationId xmlns:a16="http://schemas.microsoft.com/office/drawing/2014/main" id="{7A7C4329-0118-F352-A7E5-C9F3F28E22CE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789" y="2472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3016" name="Oval 72">
              <a:extLst>
                <a:ext uri="{FF2B5EF4-FFF2-40B4-BE49-F238E27FC236}">
                  <a16:creationId xmlns:a16="http://schemas.microsoft.com/office/drawing/2014/main" id="{EC649D7F-A71F-3114-BEC1-AF764C5D3005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544" y="2015"/>
              <a:ext cx="140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3017" name="Oval 73">
              <a:extLst>
                <a:ext uri="{FF2B5EF4-FFF2-40B4-BE49-F238E27FC236}">
                  <a16:creationId xmlns:a16="http://schemas.microsoft.com/office/drawing/2014/main" id="{5B4617DC-5907-2F4A-5AB1-49210BFE0AA4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457" y="1700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3018" name="Oval 74">
              <a:extLst>
                <a:ext uri="{FF2B5EF4-FFF2-40B4-BE49-F238E27FC236}">
                  <a16:creationId xmlns:a16="http://schemas.microsoft.com/office/drawing/2014/main" id="{D58D5CAF-4109-6D34-3CC2-2BD013E00CFD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747" y="1599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3019" name="Oval 75">
              <a:extLst>
                <a:ext uri="{FF2B5EF4-FFF2-40B4-BE49-F238E27FC236}">
                  <a16:creationId xmlns:a16="http://schemas.microsoft.com/office/drawing/2014/main" id="{C36CE8F0-D517-37E3-680B-9E566E952E21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385" y="150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3020" name="Oval 76">
              <a:extLst>
                <a:ext uri="{FF2B5EF4-FFF2-40B4-BE49-F238E27FC236}">
                  <a16:creationId xmlns:a16="http://schemas.microsoft.com/office/drawing/2014/main" id="{713740F3-4E91-854D-C35E-A0A2CE9EDE81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093" y="1595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3021" name="Oval 77">
              <a:extLst>
                <a:ext uri="{FF2B5EF4-FFF2-40B4-BE49-F238E27FC236}">
                  <a16:creationId xmlns:a16="http://schemas.microsoft.com/office/drawing/2014/main" id="{FA112E4E-5906-CE87-3A33-B7366951ADF9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792" y="1690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3022" name="Oval 78">
              <a:extLst>
                <a:ext uri="{FF2B5EF4-FFF2-40B4-BE49-F238E27FC236}">
                  <a16:creationId xmlns:a16="http://schemas.microsoft.com/office/drawing/2014/main" id="{295665D7-7B03-9E0A-D3F5-204D2EF5C52F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011" y="151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3023" name="Oval 79">
              <a:extLst>
                <a:ext uri="{FF2B5EF4-FFF2-40B4-BE49-F238E27FC236}">
                  <a16:creationId xmlns:a16="http://schemas.microsoft.com/office/drawing/2014/main" id="{4874FEE4-1BD5-B6A9-51EA-B048D6B079D8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087" y="169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3024" name="Oval 80">
              <a:extLst>
                <a:ext uri="{FF2B5EF4-FFF2-40B4-BE49-F238E27FC236}">
                  <a16:creationId xmlns:a16="http://schemas.microsoft.com/office/drawing/2014/main" id="{A0F49000-6FCD-96F9-53A5-4B0F7FBC3C37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345" y="1601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3025" name="Oval 81">
              <a:extLst>
                <a:ext uri="{FF2B5EF4-FFF2-40B4-BE49-F238E27FC236}">
                  <a16:creationId xmlns:a16="http://schemas.microsoft.com/office/drawing/2014/main" id="{2842D197-9CC9-8431-C15E-9186B2326919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684" y="1686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3026" name="Oval 82">
              <a:extLst>
                <a:ext uri="{FF2B5EF4-FFF2-40B4-BE49-F238E27FC236}">
                  <a16:creationId xmlns:a16="http://schemas.microsoft.com/office/drawing/2014/main" id="{1B7F56B3-32AE-B679-4D5B-442ECF9B50B5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806" y="151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3027" name="Oval 83">
              <a:extLst>
                <a:ext uri="{FF2B5EF4-FFF2-40B4-BE49-F238E27FC236}">
                  <a16:creationId xmlns:a16="http://schemas.microsoft.com/office/drawing/2014/main" id="{B614187A-D633-88D6-73D0-9741A0A4A0A7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95" y="1597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3028" name="Oval 84">
              <a:extLst>
                <a:ext uri="{FF2B5EF4-FFF2-40B4-BE49-F238E27FC236}">
                  <a16:creationId xmlns:a16="http://schemas.microsoft.com/office/drawing/2014/main" id="{69EEBBF2-4673-9954-3584-4D5E8ACA6439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28" y="1508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3029" name="Oval 85">
              <a:extLst>
                <a:ext uri="{FF2B5EF4-FFF2-40B4-BE49-F238E27FC236}">
                  <a16:creationId xmlns:a16="http://schemas.microsoft.com/office/drawing/2014/main" id="{6594C876-E5EF-6CA7-CBB1-1F7F7987590C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57" y="1698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3030" name="Oval 86">
              <a:extLst>
                <a:ext uri="{FF2B5EF4-FFF2-40B4-BE49-F238E27FC236}">
                  <a16:creationId xmlns:a16="http://schemas.microsoft.com/office/drawing/2014/main" id="{814ABABE-31D8-44B1-B447-9DD89D403B7E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887" y="1595"/>
              <a:ext cx="124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3031" name="Oval 87">
              <a:extLst>
                <a:ext uri="{FF2B5EF4-FFF2-40B4-BE49-F238E27FC236}">
                  <a16:creationId xmlns:a16="http://schemas.microsoft.com/office/drawing/2014/main" id="{605175A9-FC47-B206-5F5D-07C090EDA1E9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079" y="1511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3032" name="Oval 88">
              <a:extLst>
                <a:ext uri="{FF2B5EF4-FFF2-40B4-BE49-F238E27FC236}">
                  <a16:creationId xmlns:a16="http://schemas.microsoft.com/office/drawing/2014/main" id="{8DB4EC77-DD4A-F86C-6F9F-F6E7E91F3C45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270" y="1688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3033" name="Oval 89">
              <a:extLst>
                <a:ext uri="{FF2B5EF4-FFF2-40B4-BE49-F238E27FC236}">
                  <a16:creationId xmlns:a16="http://schemas.microsoft.com/office/drawing/2014/main" id="{0CD6C993-A2B1-FA40-8992-8E2060ECE53A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453" y="1599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3036" name="Oval 90">
              <a:extLst>
                <a:ext uri="{FF2B5EF4-FFF2-40B4-BE49-F238E27FC236}">
                  <a16:creationId xmlns:a16="http://schemas.microsoft.com/office/drawing/2014/main" id="{0058EC77-92F8-E433-5336-8ADE5C6A82E5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651" y="150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3037" name="Oval 91">
              <a:extLst>
                <a:ext uri="{FF2B5EF4-FFF2-40B4-BE49-F238E27FC236}">
                  <a16:creationId xmlns:a16="http://schemas.microsoft.com/office/drawing/2014/main" id="{0A28B721-086A-61D5-C1FA-2691C40C457B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251" y="1513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3038" name="Oval 92">
              <a:extLst>
                <a:ext uri="{FF2B5EF4-FFF2-40B4-BE49-F238E27FC236}">
                  <a16:creationId xmlns:a16="http://schemas.microsoft.com/office/drawing/2014/main" id="{9D3D494B-A3B1-0798-F3E6-BF8150334360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901" y="1701"/>
              <a:ext cx="128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3039" name="Oval 93">
              <a:extLst>
                <a:ext uri="{FF2B5EF4-FFF2-40B4-BE49-F238E27FC236}">
                  <a16:creationId xmlns:a16="http://schemas.microsoft.com/office/drawing/2014/main" id="{55609408-A3F6-1A89-C54E-CE3078F448D1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086" y="1608"/>
              <a:ext cx="128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3040" name="Oval 94">
              <a:extLst>
                <a:ext uri="{FF2B5EF4-FFF2-40B4-BE49-F238E27FC236}">
                  <a16:creationId xmlns:a16="http://schemas.microsoft.com/office/drawing/2014/main" id="{DD6C5886-319B-3CB2-CBF1-249B3DF12FEF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282" y="3653"/>
              <a:ext cx="196" cy="11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3041" name="Oval 95">
              <a:extLst>
                <a:ext uri="{FF2B5EF4-FFF2-40B4-BE49-F238E27FC236}">
                  <a16:creationId xmlns:a16="http://schemas.microsoft.com/office/drawing/2014/main" id="{22593335-2B59-7978-EA71-4FEEC488AAE1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707" y="4014"/>
              <a:ext cx="191" cy="11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3042" name="Oval 96">
              <a:extLst>
                <a:ext uri="{FF2B5EF4-FFF2-40B4-BE49-F238E27FC236}">
                  <a16:creationId xmlns:a16="http://schemas.microsoft.com/office/drawing/2014/main" id="{BBC80B9B-0737-1ED0-28C6-9EA93638F0A7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229" y="3090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3043" name="Oval 97">
              <a:extLst>
                <a:ext uri="{FF2B5EF4-FFF2-40B4-BE49-F238E27FC236}">
                  <a16:creationId xmlns:a16="http://schemas.microsoft.com/office/drawing/2014/main" id="{498DEB52-4EA3-9E0C-4D6B-E9AF18F157DB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604" y="2867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3044" name="Oval 98">
              <a:extLst>
                <a:ext uri="{FF2B5EF4-FFF2-40B4-BE49-F238E27FC236}">
                  <a16:creationId xmlns:a16="http://schemas.microsoft.com/office/drawing/2014/main" id="{0AE5514C-6975-4D9B-C3A2-FDDFD993B534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907" y="2668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3045" name="Oval 99">
              <a:extLst>
                <a:ext uri="{FF2B5EF4-FFF2-40B4-BE49-F238E27FC236}">
                  <a16:creationId xmlns:a16="http://schemas.microsoft.com/office/drawing/2014/main" id="{2B19C03A-328F-0394-AC1A-B140457C549F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248" y="2454"/>
              <a:ext cx="150" cy="9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3046" name="Oval 100">
              <a:extLst>
                <a:ext uri="{FF2B5EF4-FFF2-40B4-BE49-F238E27FC236}">
                  <a16:creationId xmlns:a16="http://schemas.microsoft.com/office/drawing/2014/main" id="{324EFC04-FDE0-1816-4DB3-E72D524E174D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801" y="3360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3047" name="Oval 101">
              <a:extLst>
                <a:ext uri="{FF2B5EF4-FFF2-40B4-BE49-F238E27FC236}">
                  <a16:creationId xmlns:a16="http://schemas.microsoft.com/office/drawing/2014/main" id="{99F3BC8D-31DF-0ADC-7C1F-B54FBB592521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512" y="230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3048" name="Oval 102">
              <a:extLst>
                <a:ext uri="{FF2B5EF4-FFF2-40B4-BE49-F238E27FC236}">
                  <a16:creationId xmlns:a16="http://schemas.microsoft.com/office/drawing/2014/main" id="{54E8067C-870F-1ADA-6E0E-960A4096AF51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980" y="2014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3049" name="Oval 103">
              <a:extLst>
                <a:ext uri="{FF2B5EF4-FFF2-40B4-BE49-F238E27FC236}">
                  <a16:creationId xmlns:a16="http://schemas.microsoft.com/office/drawing/2014/main" id="{CB1DAA50-1D8A-617D-4660-417493D31843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753" y="2158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3050" name="Oval 104">
              <a:extLst>
                <a:ext uri="{FF2B5EF4-FFF2-40B4-BE49-F238E27FC236}">
                  <a16:creationId xmlns:a16="http://schemas.microsoft.com/office/drawing/2014/main" id="{BAA94A0F-6967-5ECD-4B26-D71EB0ECDBC7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176" y="1898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3051" name="Oval 105">
              <a:extLst>
                <a:ext uri="{FF2B5EF4-FFF2-40B4-BE49-F238E27FC236}">
                  <a16:creationId xmlns:a16="http://schemas.microsoft.com/office/drawing/2014/main" id="{C71F681A-B0A7-CD7F-191A-A8F562A867B3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338" y="1797"/>
              <a:ext cx="129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3052" name="Oval 106">
              <a:extLst>
                <a:ext uri="{FF2B5EF4-FFF2-40B4-BE49-F238E27FC236}">
                  <a16:creationId xmlns:a16="http://schemas.microsoft.com/office/drawing/2014/main" id="{98DC9DF4-C4D4-7E38-DE39-2B6E5E804E61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505" y="1700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3053" name="Oval 107">
              <a:extLst>
                <a:ext uri="{FF2B5EF4-FFF2-40B4-BE49-F238E27FC236}">
                  <a16:creationId xmlns:a16="http://schemas.microsoft.com/office/drawing/2014/main" id="{4B4BD4E7-2DCF-29B0-296F-44F57546BDF1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661" y="1603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3054" name="Oval 108">
              <a:extLst>
                <a:ext uri="{FF2B5EF4-FFF2-40B4-BE49-F238E27FC236}">
                  <a16:creationId xmlns:a16="http://schemas.microsoft.com/office/drawing/2014/main" id="{C37C33BF-D4FA-85BB-CE72-970FF8F44F1C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803" y="1512"/>
              <a:ext cx="128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3055" name="Oval 109">
              <a:extLst>
                <a:ext uri="{FF2B5EF4-FFF2-40B4-BE49-F238E27FC236}">
                  <a16:creationId xmlns:a16="http://schemas.microsoft.com/office/drawing/2014/main" id="{8271F535-B489-4A88-5FD2-37D7E428D443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930" y="1431"/>
              <a:ext cx="111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3056" name="Oval 110">
              <a:extLst>
                <a:ext uri="{FF2B5EF4-FFF2-40B4-BE49-F238E27FC236}">
                  <a16:creationId xmlns:a16="http://schemas.microsoft.com/office/drawing/2014/main" id="{31D6354E-F902-886B-7188-094D8E9E8A8D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835" y="143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3057" name="Oval 111">
              <a:extLst>
                <a:ext uri="{FF2B5EF4-FFF2-40B4-BE49-F238E27FC236}">
                  <a16:creationId xmlns:a16="http://schemas.microsoft.com/office/drawing/2014/main" id="{65FDAACA-E108-7B90-4143-6A2C6E8FD4ED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286" y="143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3058" name="Oval 112">
              <a:extLst>
                <a:ext uri="{FF2B5EF4-FFF2-40B4-BE49-F238E27FC236}">
                  <a16:creationId xmlns:a16="http://schemas.microsoft.com/office/drawing/2014/main" id="{D3846720-982F-F38F-097E-F231656FA97C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972" y="1366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3059" name="Oval 113">
              <a:extLst>
                <a:ext uri="{FF2B5EF4-FFF2-40B4-BE49-F238E27FC236}">
                  <a16:creationId xmlns:a16="http://schemas.microsoft.com/office/drawing/2014/main" id="{CABC775E-8012-BA88-6E3B-DB1B03EAEFCA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152" y="1292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3060" name="Oval 114">
              <a:extLst>
                <a:ext uri="{FF2B5EF4-FFF2-40B4-BE49-F238E27FC236}">
                  <a16:creationId xmlns:a16="http://schemas.microsoft.com/office/drawing/2014/main" id="{2E81DCB7-FB9B-5C25-5EBC-213DC3B681D9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020" y="117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3061" name="Oval 115">
              <a:extLst>
                <a:ext uri="{FF2B5EF4-FFF2-40B4-BE49-F238E27FC236}">
                  <a16:creationId xmlns:a16="http://schemas.microsoft.com/office/drawing/2014/main" id="{0A9A510D-4B72-ECDC-8633-88146535E2EE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443" y="1368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3062" name="Oval 116">
              <a:extLst>
                <a:ext uri="{FF2B5EF4-FFF2-40B4-BE49-F238E27FC236}">
                  <a16:creationId xmlns:a16="http://schemas.microsoft.com/office/drawing/2014/main" id="{5CCE0C1F-3AE3-510D-B69D-24B3E6986F97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301" y="1220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3063" name="Oval 117">
              <a:extLst>
                <a:ext uri="{FF2B5EF4-FFF2-40B4-BE49-F238E27FC236}">
                  <a16:creationId xmlns:a16="http://schemas.microsoft.com/office/drawing/2014/main" id="{97AFE24F-316D-74A7-9298-3817E8750790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095" y="1284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3064" name="Oval 118">
              <a:extLst>
                <a:ext uri="{FF2B5EF4-FFF2-40B4-BE49-F238E27FC236}">
                  <a16:creationId xmlns:a16="http://schemas.microsoft.com/office/drawing/2014/main" id="{9F20D3CA-0929-43A6-8942-707789BC7FEE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228" y="1442"/>
              <a:ext cx="111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3065" name="Oval 119">
              <a:extLst>
                <a:ext uri="{FF2B5EF4-FFF2-40B4-BE49-F238E27FC236}">
                  <a16:creationId xmlns:a16="http://schemas.microsoft.com/office/drawing/2014/main" id="{1E56D499-77BE-D847-119E-29B3C295EC20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109" y="1424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3066" name="Oval 120">
              <a:extLst>
                <a:ext uri="{FF2B5EF4-FFF2-40B4-BE49-F238E27FC236}">
                  <a16:creationId xmlns:a16="http://schemas.microsoft.com/office/drawing/2014/main" id="{A92DB9B9-BFDB-4A60-0BA1-C2909F4327BE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611" y="1284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3067" name="Oval 121">
              <a:extLst>
                <a:ext uri="{FF2B5EF4-FFF2-40B4-BE49-F238E27FC236}">
                  <a16:creationId xmlns:a16="http://schemas.microsoft.com/office/drawing/2014/main" id="{232338F2-5D10-9E40-183D-B4AD3CF16AB6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05" y="1358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3068" name="Oval 122">
              <a:extLst>
                <a:ext uri="{FF2B5EF4-FFF2-40B4-BE49-F238E27FC236}">
                  <a16:creationId xmlns:a16="http://schemas.microsoft.com/office/drawing/2014/main" id="{10BCDAFB-D7E5-6D7E-38F6-3AECB08B1915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56" y="1154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3069" name="Oval 123">
              <a:extLst>
                <a:ext uri="{FF2B5EF4-FFF2-40B4-BE49-F238E27FC236}">
                  <a16:creationId xmlns:a16="http://schemas.microsoft.com/office/drawing/2014/main" id="{E690FD08-35FA-EF21-A01F-787FD0EC6B01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538" y="1365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3070" name="Oval 124">
              <a:extLst>
                <a:ext uri="{FF2B5EF4-FFF2-40B4-BE49-F238E27FC236}">
                  <a16:creationId xmlns:a16="http://schemas.microsoft.com/office/drawing/2014/main" id="{A022130A-2381-8CB9-EFA3-4F6CDEDF3349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407" y="1440"/>
              <a:ext cx="105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3071" name="Oval 125">
              <a:extLst>
                <a:ext uri="{FF2B5EF4-FFF2-40B4-BE49-F238E27FC236}">
                  <a16:creationId xmlns:a16="http://schemas.microsoft.com/office/drawing/2014/main" id="{BBD3A3D0-580A-2D50-6DAA-E3E0D193AED8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992" y="1356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3072" name="Oval 126">
              <a:extLst>
                <a:ext uri="{FF2B5EF4-FFF2-40B4-BE49-F238E27FC236}">
                  <a16:creationId xmlns:a16="http://schemas.microsoft.com/office/drawing/2014/main" id="{68E64ECE-85E1-5484-F1BE-A7CC6124B72C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466" y="1356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3073" name="Oval 127">
              <a:extLst>
                <a:ext uri="{FF2B5EF4-FFF2-40B4-BE49-F238E27FC236}">
                  <a16:creationId xmlns:a16="http://schemas.microsoft.com/office/drawing/2014/main" id="{5BB3918E-AB46-C09F-2E98-943B1A9EA177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852" y="1228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3074" name="Oval 128">
              <a:extLst>
                <a:ext uri="{FF2B5EF4-FFF2-40B4-BE49-F238E27FC236}">
                  <a16:creationId xmlns:a16="http://schemas.microsoft.com/office/drawing/2014/main" id="{B5F6632A-7D4C-0692-3AA9-C3E7CAB6CCD3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678" y="1109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3075" name="Oval 129">
              <a:extLst>
                <a:ext uri="{FF2B5EF4-FFF2-40B4-BE49-F238E27FC236}">
                  <a16:creationId xmlns:a16="http://schemas.microsoft.com/office/drawing/2014/main" id="{A3D608A9-DBDE-D4F8-B09F-A7360B8FF050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859" y="1045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3076" name="Oval 130">
              <a:extLst>
                <a:ext uri="{FF2B5EF4-FFF2-40B4-BE49-F238E27FC236}">
                  <a16:creationId xmlns:a16="http://schemas.microsoft.com/office/drawing/2014/main" id="{92FB4D79-A22F-F6DC-37DD-D1A18806E64C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942" y="104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3077" name="Oval 131">
              <a:extLst>
                <a:ext uri="{FF2B5EF4-FFF2-40B4-BE49-F238E27FC236}">
                  <a16:creationId xmlns:a16="http://schemas.microsoft.com/office/drawing/2014/main" id="{BECA2FA1-D469-2C3C-BB27-E0E3A7F6057A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088" y="1277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3078" name="Oval 132">
              <a:extLst>
                <a:ext uri="{FF2B5EF4-FFF2-40B4-BE49-F238E27FC236}">
                  <a16:creationId xmlns:a16="http://schemas.microsoft.com/office/drawing/2014/main" id="{40395F60-8F79-527C-7AA3-09B77276DE73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827" y="135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3079" name="Oval 133">
              <a:extLst>
                <a:ext uri="{FF2B5EF4-FFF2-40B4-BE49-F238E27FC236}">
                  <a16:creationId xmlns:a16="http://schemas.microsoft.com/office/drawing/2014/main" id="{0F23570E-F2D9-0047-6D3B-7E1505D1345F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537" y="1428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3080" name="Oval 134">
              <a:extLst>
                <a:ext uri="{FF2B5EF4-FFF2-40B4-BE49-F238E27FC236}">
                  <a16:creationId xmlns:a16="http://schemas.microsoft.com/office/drawing/2014/main" id="{A7BBE7B4-6AE1-9B70-DA8F-7FDE6C42D5A3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635" y="106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3081" name="Oval 135">
              <a:extLst>
                <a:ext uri="{FF2B5EF4-FFF2-40B4-BE49-F238E27FC236}">
                  <a16:creationId xmlns:a16="http://schemas.microsoft.com/office/drawing/2014/main" id="{9D84DF34-133D-E4E4-8A11-410FC0EB82FD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540" y="105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3082" name="Oval 136">
              <a:extLst>
                <a:ext uri="{FF2B5EF4-FFF2-40B4-BE49-F238E27FC236}">
                  <a16:creationId xmlns:a16="http://schemas.microsoft.com/office/drawing/2014/main" id="{DAEE1BFF-8190-E0AF-C26E-B18877F1B37B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120" y="1063"/>
              <a:ext cx="105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3083" name="Oval 137">
              <a:extLst>
                <a:ext uri="{FF2B5EF4-FFF2-40B4-BE49-F238E27FC236}">
                  <a16:creationId xmlns:a16="http://schemas.microsoft.com/office/drawing/2014/main" id="{9AEAE671-1CFC-3085-B772-367042B11302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131" y="1284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3084" name="Oval 138">
              <a:extLst>
                <a:ext uri="{FF2B5EF4-FFF2-40B4-BE49-F238E27FC236}">
                  <a16:creationId xmlns:a16="http://schemas.microsoft.com/office/drawing/2014/main" id="{555ECDD7-A242-216B-9141-9578500AF9E2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477" y="1163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3085" name="Oval 139">
              <a:extLst>
                <a:ext uri="{FF2B5EF4-FFF2-40B4-BE49-F238E27FC236}">
                  <a16:creationId xmlns:a16="http://schemas.microsoft.com/office/drawing/2014/main" id="{41EB60C2-FAA9-502B-6391-44990C37BC04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315" y="1229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3086" name="Oval 140">
              <a:extLst>
                <a:ext uri="{FF2B5EF4-FFF2-40B4-BE49-F238E27FC236}">
                  <a16:creationId xmlns:a16="http://schemas.microsoft.com/office/drawing/2014/main" id="{CAF3D2BE-4290-6520-D786-6B9A799D5BBA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174" y="1112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3087" name="Oval 141">
              <a:extLst>
                <a:ext uri="{FF2B5EF4-FFF2-40B4-BE49-F238E27FC236}">
                  <a16:creationId xmlns:a16="http://schemas.microsoft.com/office/drawing/2014/main" id="{461F1295-6E1D-E295-4692-EE491D349DDF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396" y="1051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3088" name="Oval 142">
              <a:extLst>
                <a:ext uri="{FF2B5EF4-FFF2-40B4-BE49-F238E27FC236}">
                  <a16:creationId xmlns:a16="http://schemas.microsoft.com/office/drawing/2014/main" id="{EEDEF4A9-402F-E193-E514-507F6E8F5650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769" y="1446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3089" name="Oval 143">
              <a:extLst>
                <a:ext uri="{FF2B5EF4-FFF2-40B4-BE49-F238E27FC236}">
                  <a16:creationId xmlns:a16="http://schemas.microsoft.com/office/drawing/2014/main" id="{514A5529-73EF-A410-609B-0429FB807716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656" y="1294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3090" name="Oval 144">
              <a:extLst>
                <a:ext uri="{FF2B5EF4-FFF2-40B4-BE49-F238E27FC236}">
                  <a16:creationId xmlns:a16="http://schemas.microsoft.com/office/drawing/2014/main" id="{F8E4DA34-3D9B-A607-DCA2-E52DEA46660E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501" y="1159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3091" name="Oval 145">
              <a:extLst>
                <a:ext uri="{FF2B5EF4-FFF2-40B4-BE49-F238E27FC236}">
                  <a16:creationId xmlns:a16="http://schemas.microsoft.com/office/drawing/2014/main" id="{EE4ABCCD-5980-113B-1CC6-DA33B06E994A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222" y="1101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3092" name="Oval 146">
              <a:extLst>
                <a:ext uri="{FF2B5EF4-FFF2-40B4-BE49-F238E27FC236}">
                  <a16:creationId xmlns:a16="http://schemas.microsoft.com/office/drawing/2014/main" id="{8D744E45-6028-1ACF-217F-73F03F981818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029" y="1162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3093" name="Oval 147">
              <a:extLst>
                <a:ext uri="{FF2B5EF4-FFF2-40B4-BE49-F238E27FC236}">
                  <a16:creationId xmlns:a16="http://schemas.microsoft.com/office/drawing/2014/main" id="{091CFBBA-EB3D-FEBF-E30F-751231AC8B78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875" y="1356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3094" name="Oval 148">
              <a:extLst>
                <a:ext uri="{FF2B5EF4-FFF2-40B4-BE49-F238E27FC236}">
                  <a16:creationId xmlns:a16="http://schemas.microsoft.com/office/drawing/2014/main" id="{78D722DF-4951-C4A4-441C-F79FF15F55C7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809" y="1223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3095" name="Oval 149">
              <a:extLst>
                <a:ext uri="{FF2B5EF4-FFF2-40B4-BE49-F238E27FC236}">
                  <a16:creationId xmlns:a16="http://schemas.microsoft.com/office/drawing/2014/main" id="{F2E49562-94D2-7A1F-9748-C8187E71DD84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738" y="1098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3096" name="Oval 150">
              <a:extLst>
                <a:ext uri="{FF2B5EF4-FFF2-40B4-BE49-F238E27FC236}">
                  <a16:creationId xmlns:a16="http://schemas.microsoft.com/office/drawing/2014/main" id="{38D28F4B-3CDA-B106-4938-09CB8306EBFD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583" y="1289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3097" name="Oval 151">
              <a:extLst>
                <a:ext uri="{FF2B5EF4-FFF2-40B4-BE49-F238E27FC236}">
                  <a16:creationId xmlns:a16="http://schemas.microsoft.com/office/drawing/2014/main" id="{312D4148-DEAE-5452-FFF2-251A0A3DA9E0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379" y="1343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3098" name="Oval 152">
              <a:extLst>
                <a:ext uri="{FF2B5EF4-FFF2-40B4-BE49-F238E27FC236}">
                  <a16:creationId xmlns:a16="http://schemas.microsoft.com/office/drawing/2014/main" id="{3372D1F0-0BD5-E4D2-E3F4-39E3139AE274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529" y="1156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3099" name="Oval 153">
              <a:extLst>
                <a:ext uri="{FF2B5EF4-FFF2-40B4-BE49-F238E27FC236}">
                  <a16:creationId xmlns:a16="http://schemas.microsoft.com/office/drawing/2014/main" id="{4EFCD3CC-BF1F-C0A3-EDF7-387ACC32E858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294" y="1222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3100" name="Oval 154">
              <a:extLst>
                <a:ext uri="{FF2B5EF4-FFF2-40B4-BE49-F238E27FC236}">
                  <a16:creationId xmlns:a16="http://schemas.microsoft.com/office/drawing/2014/main" id="{F37AF1F3-15C1-EB8C-90D1-9DEDB7BF31F5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314" y="1112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3101" name="Oval 155">
              <a:extLst>
                <a:ext uri="{FF2B5EF4-FFF2-40B4-BE49-F238E27FC236}">
                  <a16:creationId xmlns:a16="http://schemas.microsoft.com/office/drawing/2014/main" id="{D2DA2940-4F94-2446-D957-3341DD7B2736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082" y="1166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3102" name="Oval 156">
              <a:extLst>
                <a:ext uri="{FF2B5EF4-FFF2-40B4-BE49-F238E27FC236}">
                  <a16:creationId xmlns:a16="http://schemas.microsoft.com/office/drawing/2014/main" id="{97D4E852-CC19-209A-7EEA-F6BCCF49DE34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877" y="1121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3103" name="Oval 157">
              <a:extLst>
                <a:ext uri="{FF2B5EF4-FFF2-40B4-BE49-F238E27FC236}">
                  <a16:creationId xmlns:a16="http://schemas.microsoft.com/office/drawing/2014/main" id="{DC43EEE6-F9AB-5A17-0211-DC04EFC4418D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875" y="1216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3104" name="Oval 158">
              <a:extLst>
                <a:ext uri="{FF2B5EF4-FFF2-40B4-BE49-F238E27FC236}">
                  <a16:creationId xmlns:a16="http://schemas.microsoft.com/office/drawing/2014/main" id="{26F00590-C154-F221-DE3E-9D3D78140E32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680" y="1170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3105" name="Oval 159">
              <a:extLst>
                <a:ext uri="{FF2B5EF4-FFF2-40B4-BE49-F238E27FC236}">
                  <a16:creationId xmlns:a16="http://schemas.microsoft.com/office/drawing/2014/main" id="{B6131B3F-9B0B-1187-C95F-6C18420C6723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11" y="1232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3106" name="Oval 160">
              <a:extLst>
                <a:ext uri="{FF2B5EF4-FFF2-40B4-BE49-F238E27FC236}">
                  <a16:creationId xmlns:a16="http://schemas.microsoft.com/office/drawing/2014/main" id="{1B42FF48-E655-06A6-0C0A-2E928E3E93B3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34" y="1100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3107" name="Oval 161">
              <a:extLst>
                <a:ext uri="{FF2B5EF4-FFF2-40B4-BE49-F238E27FC236}">
                  <a16:creationId xmlns:a16="http://schemas.microsoft.com/office/drawing/2014/main" id="{A91AEDD5-8C1B-FA4C-7C63-82898A85DA7A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19" y="1312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3108" name="Oval 162">
              <a:extLst>
                <a:ext uri="{FF2B5EF4-FFF2-40B4-BE49-F238E27FC236}">
                  <a16:creationId xmlns:a16="http://schemas.microsoft.com/office/drawing/2014/main" id="{13EC84E2-026A-1802-F98B-E338A437B76C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858" y="1001"/>
              <a:ext cx="101" cy="38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3109" name="Oval 163">
              <a:extLst>
                <a:ext uri="{FF2B5EF4-FFF2-40B4-BE49-F238E27FC236}">
                  <a16:creationId xmlns:a16="http://schemas.microsoft.com/office/drawing/2014/main" id="{09F719EA-2D05-C02F-933A-72FB3EB61215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341" y="1013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3110" name="Oval 164">
              <a:extLst>
                <a:ext uri="{FF2B5EF4-FFF2-40B4-BE49-F238E27FC236}">
                  <a16:creationId xmlns:a16="http://schemas.microsoft.com/office/drawing/2014/main" id="{25575A5B-CD6C-3EF9-2EBF-7C7D3A4E10C5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739" y="1008"/>
              <a:ext cx="101" cy="38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3111" name="Oval 165">
              <a:extLst>
                <a:ext uri="{FF2B5EF4-FFF2-40B4-BE49-F238E27FC236}">
                  <a16:creationId xmlns:a16="http://schemas.microsoft.com/office/drawing/2014/main" id="{10700234-AF23-647C-A95B-8FADDD2C2F03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116" y="1001"/>
              <a:ext cx="100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3112" name="Oval 166">
              <a:extLst>
                <a:ext uri="{FF2B5EF4-FFF2-40B4-BE49-F238E27FC236}">
                  <a16:creationId xmlns:a16="http://schemas.microsoft.com/office/drawing/2014/main" id="{80975F7C-9D7E-B9B8-2694-DBAD7AEED318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320" y="941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3113" name="Oval 167">
              <a:extLst>
                <a:ext uri="{FF2B5EF4-FFF2-40B4-BE49-F238E27FC236}">
                  <a16:creationId xmlns:a16="http://schemas.microsoft.com/office/drawing/2014/main" id="{2C3489C4-109E-A912-D3C7-0647DAF018BE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601" y="995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3114" name="Oval 168">
              <a:extLst>
                <a:ext uri="{FF2B5EF4-FFF2-40B4-BE49-F238E27FC236}">
                  <a16:creationId xmlns:a16="http://schemas.microsoft.com/office/drawing/2014/main" id="{46EB7F40-F906-053E-5144-60EE55B97140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667" y="1420"/>
              <a:ext cx="106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3115" name="Oval 169">
              <a:extLst>
                <a:ext uri="{FF2B5EF4-FFF2-40B4-BE49-F238E27FC236}">
                  <a16:creationId xmlns:a16="http://schemas.microsoft.com/office/drawing/2014/main" id="{A3C2941E-791C-C425-0D2A-4427BEB541EC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557" y="1516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3116" name="Oval 170">
              <a:extLst>
                <a:ext uri="{FF2B5EF4-FFF2-40B4-BE49-F238E27FC236}">
                  <a16:creationId xmlns:a16="http://schemas.microsoft.com/office/drawing/2014/main" id="{C7790686-5251-BAAC-F8BA-F3772BEEFC2D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619" y="1287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3117" name="Oval 171">
              <a:extLst>
                <a:ext uri="{FF2B5EF4-FFF2-40B4-BE49-F238E27FC236}">
                  <a16:creationId xmlns:a16="http://schemas.microsoft.com/office/drawing/2014/main" id="{E5E93735-5988-AA3E-CE34-4824311FC700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791" y="1212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3118" name="Oval 172">
              <a:extLst>
                <a:ext uri="{FF2B5EF4-FFF2-40B4-BE49-F238E27FC236}">
                  <a16:creationId xmlns:a16="http://schemas.microsoft.com/office/drawing/2014/main" id="{D1E8C33C-E0A7-8380-16DC-7F40D69B778F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134" y="908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3119" name="Oval 173">
              <a:extLst>
                <a:ext uri="{FF2B5EF4-FFF2-40B4-BE49-F238E27FC236}">
                  <a16:creationId xmlns:a16="http://schemas.microsoft.com/office/drawing/2014/main" id="{A3CD7025-0D30-149A-9688-4C0A5FBDFA2D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264" y="908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3120" name="Oval 174">
              <a:extLst>
                <a:ext uri="{FF2B5EF4-FFF2-40B4-BE49-F238E27FC236}">
                  <a16:creationId xmlns:a16="http://schemas.microsoft.com/office/drawing/2014/main" id="{5969022C-5B05-05B2-4E26-A49F4EF915E2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471" y="869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3121" name="Oval 175">
              <a:extLst>
                <a:ext uri="{FF2B5EF4-FFF2-40B4-BE49-F238E27FC236}">
                  <a16:creationId xmlns:a16="http://schemas.microsoft.com/office/drawing/2014/main" id="{E76F2E8E-A0F6-2156-8D59-FBEF26E49797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650" y="824"/>
              <a:ext cx="83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3122" name="Oval 176">
              <a:extLst>
                <a:ext uri="{FF2B5EF4-FFF2-40B4-BE49-F238E27FC236}">
                  <a16:creationId xmlns:a16="http://schemas.microsoft.com/office/drawing/2014/main" id="{3EDBB6DB-7BED-A7AD-4E78-C17FB0F275FA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918" y="869"/>
              <a:ext cx="84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3123" name="Oval 177">
              <a:extLst>
                <a:ext uri="{FF2B5EF4-FFF2-40B4-BE49-F238E27FC236}">
                  <a16:creationId xmlns:a16="http://schemas.microsoft.com/office/drawing/2014/main" id="{79174592-2263-34F6-11CC-A1B62552D1C6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720" y="923"/>
              <a:ext cx="83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3124" name="Oval 178">
              <a:extLst>
                <a:ext uri="{FF2B5EF4-FFF2-40B4-BE49-F238E27FC236}">
                  <a16:creationId xmlns:a16="http://schemas.microsoft.com/office/drawing/2014/main" id="{C5DE3D43-E3E6-9CFF-6613-0B3F89B59147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913" y="957"/>
              <a:ext cx="95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3125" name="Oval 179">
              <a:extLst>
                <a:ext uri="{FF2B5EF4-FFF2-40B4-BE49-F238E27FC236}">
                  <a16:creationId xmlns:a16="http://schemas.microsoft.com/office/drawing/2014/main" id="{66404895-D4A6-F6B2-20F2-8D1224F26BD8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541" y="962"/>
              <a:ext cx="89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3126" name="Oval 180">
              <a:extLst>
                <a:ext uri="{FF2B5EF4-FFF2-40B4-BE49-F238E27FC236}">
                  <a16:creationId xmlns:a16="http://schemas.microsoft.com/office/drawing/2014/main" id="{879DD966-2B5D-5B03-B41B-70D48B3E7018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076" y="953"/>
              <a:ext cx="10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3127" name="Oval 181">
              <a:extLst>
                <a:ext uri="{FF2B5EF4-FFF2-40B4-BE49-F238E27FC236}">
                  <a16:creationId xmlns:a16="http://schemas.microsoft.com/office/drawing/2014/main" id="{9E35AB97-FA9C-DD2A-966D-B736F6D53254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983" y="4027"/>
              <a:ext cx="195" cy="10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3128" name="Oval 182">
              <a:extLst>
                <a:ext uri="{FF2B5EF4-FFF2-40B4-BE49-F238E27FC236}">
                  <a16:creationId xmlns:a16="http://schemas.microsoft.com/office/drawing/2014/main" id="{64A1A132-8AFC-EE45-3986-EA7F65C01377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460" y="3671"/>
              <a:ext cx="196" cy="11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3129" name="Oval 183">
              <a:extLst>
                <a:ext uri="{FF2B5EF4-FFF2-40B4-BE49-F238E27FC236}">
                  <a16:creationId xmlns:a16="http://schemas.microsoft.com/office/drawing/2014/main" id="{80645B04-C48A-DEC1-9D20-68D4E8B4819D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238" y="3121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3130" name="Oval 184">
              <a:extLst>
                <a:ext uri="{FF2B5EF4-FFF2-40B4-BE49-F238E27FC236}">
                  <a16:creationId xmlns:a16="http://schemas.microsoft.com/office/drawing/2014/main" id="{35F9A2D4-80EE-F2A3-798F-C291F440203A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550" y="2880"/>
              <a:ext cx="157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3131" name="Oval 185">
              <a:extLst>
                <a:ext uri="{FF2B5EF4-FFF2-40B4-BE49-F238E27FC236}">
                  <a16:creationId xmlns:a16="http://schemas.microsoft.com/office/drawing/2014/main" id="{C3A77326-D7FE-CC5D-3DB3-7EFBA4C69021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892" y="3377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3132" name="Oval 186">
              <a:extLst>
                <a:ext uri="{FF2B5EF4-FFF2-40B4-BE49-F238E27FC236}">
                  <a16:creationId xmlns:a16="http://schemas.microsoft.com/office/drawing/2014/main" id="{CB7CAF4B-933F-5A02-016F-939D1503E9BB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869" y="2657"/>
              <a:ext cx="151" cy="84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3133" name="Oval 187">
              <a:extLst>
                <a:ext uri="{FF2B5EF4-FFF2-40B4-BE49-F238E27FC236}">
                  <a16:creationId xmlns:a16="http://schemas.microsoft.com/office/drawing/2014/main" id="{F181AB1E-7303-1128-AD0B-BF231D002C49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090" y="2475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3134" name="Oval 188">
              <a:extLst>
                <a:ext uri="{FF2B5EF4-FFF2-40B4-BE49-F238E27FC236}">
                  <a16:creationId xmlns:a16="http://schemas.microsoft.com/office/drawing/2014/main" id="{8263BE35-9F84-FEC2-F618-F5B869B3F60D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327" y="2314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3135" name="Oval 189">
              <a:extLst>
                <a:ext uri="{FF2B5EF4-FFF2-40B4-BE49-F238E27FC236}">
                  <a16:creationId xmlns:a16="http://schemas.microsoft.com/office/drawing/2014/main" id="{53E67509-83A8-6E56-1CB1-8D9CDCBE8CDA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712" y="202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3136" name="Oval 190">
              <a:extLst>
                <a:ext uri="{FF2B5EF4-FFF2-40B4-BE49-F238E27FC236}">
                  <a16:creationId xmlns:a16="http://schemas.microsoft.com/office/drawing/2014/main" id="{DCB25F01-C903-89F1-D8CE-C6187FD943A3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533" y="2162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3137" name="Oval 191">
              <a:extLst>
                <a:ext uri="{FF2B5EF4-FFF2-40B4-BE49-F238E27FC236}">
                  <a16:creationId xmlns:a16="http://schemas.microsoft.com/office/drawing/2014/main" id="{A3297EB4-B43F-39CB-6AD5-9316A70F606D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863" y="1920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3138" name="Oval 192">
              <a:extLst>
                <a:ext uri="{FF2B5EF4-FFF2-40B4-BE49-F238E27FC236}">
                  <a16:creationId xmlns:a16="http://schemas.microsoft.com/office/drawing/2014/main" id="{AE336AF3-169F-9109-CDC5-7E718753486B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5009" y="180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3139" name="Oval 193">
              <a:extLst>
                <a:ext uri="{FF2B5EF4-FFF2-40B4-BE49-F238E27FC236}">
                  <a16:creationId xmlns:a16="http://schemas.microsoft.com/office/drawing/2014/main" id="{8E59D416-AC70-B1AC-DED9-E0AB5C2F48B2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5161" y="170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3140" name="Oval 194">
              <a:extLst>
                <a:ext uri="{FF2B5EF4-FFF2-40B4-BE49-F238E27FC236}">
                  <a16:creationId xmlns:a16="http://schemas.microsoft.com/office/drawing/2014/main" id="{E0D28F05-56BD-9504-D7C1-C0177917F5F0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5277" y="1614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3141" name="Oval 195">
              <a:extLst>
                <a:ext uri="{FF2B5EF4-FFF2-40B4-BE49-F238E27FC236}">
                  <a16:creationId xmlns:a16="http://schemas.microsoft.com/office/drawing/2014/main" id="{ACE7219A-5FEA-3D7C-E5BF-71F6810297F5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5398" y="1521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3142" name="Oval 196">
              <a:extLst>
                <a:ext uri="{FF2B5EF4-FFF2-40B4-BE49-F238E27FC236}">
                  <a16:creationId xmlns:a16="http://schemas.microsoft.com/office/drawing/2014/main" id="{2F13A76C-3B21-9001-A880-842A1873CA1A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255" y="4071"/>
              <a:ext cx="196" cy="10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3143" name="Oval 197">
              <a:extLst>
                <a:ext uri="{FF2B5EF4-FFF2-40B4-BE49-F238E27FC236}">
                  <a16:creationId xmlns:a16="http://schemas.microsoft.com/office/drawing/2014/main" id="{D6E61D3D-F661-B74D-3B47-57B97EC0D1D5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651" y="3693"/>
              <a:ext cx="196" cy="11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3144" name="Oval 198">
              <a:extLst>
                <a:ext uri="{FF2B5EF4-FFF2-40B4-BE49-F238E27FC236}">
                  <a16:creationId xmlns:a16="http://schemas.microsoft.com/office/drawing/2014/main" id="{984BAC6E-02C2-ADD6-3E29-47B764951D06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773" y="3705"/>
              <a:ext cx="201" cy="10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3145" name="Oval 199">
              <a:extLst>
                <a:ext uri="{FF2B5EF4-FFF2-40B4-BE49-F238E27FC236}">
                  <a16:creationId xmlns:a16="http://schemas.microsoft.com/office/drawing/2014/main" id="{7ED80918-5475-9545-5492-D7A37ED7D3FF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491" y="4049"/>
              <a:ext cx="196" cy="10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3146" name="Oval 200">
              <a:extLst>
                <a:ext uri="{FF2B5EF4-FFF2-40B4-BE49-F238E27FC236}">
                  <a16:creationId xmlns:a16="http://schemas.microsoft.com/office/drawing/2014/main" id="{962D1AEE-D86D-D3DF-B489-2B6659AA5AC5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989" y="3396"/>
              <a:ext cx="168" cy="9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3147" name="Oval 201">
              <a:extLst>
                <a:ext uri="{FF2B5EF4-FFF2-40B4-BE49-F238E27FC236}">
                  <a16:creationId xmlns:a16="http://schemas.microsoft.com/office/drawing/2014/main" id="{B4A117FE-0388-1E8C-542F-D8B7B0636FC4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263" y="3141"/>
              <a:ext cx="167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3148" name="Oval 202">
              <a:extLst>
                <a:ext uri="{FF2B5EF4-FFF2-40B4-BE49-F238E27FC236}">
                  <a16:creationId xmlns:a16="http://schemas.microsoft.com/office/drawing/2014/main" id="{BE2B60CB-911C-EBB6-CCE8-9E4D106B8388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5044" y="3418"/>
              <a:ext cx="167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3149" name="Oval 203">
              <a:extLst>
                <a:ext uri="{FF2B5EF4-FFF2-40B4-BE49-F238E27FC236}">
                  <a16:creationId xmlns:a16="http://schemas.microsoft.com/office/drawing/2014/main" id="{8C3DC44B-A2AF-DFE7-1286-F3F9A2CBBF6D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553" y="2873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3150" name="Oval 204">
              <a:extLst>
                <a:ext uri="{FF2B5EF4-FFF2-40B4-BE49-F238E27FC236}">
                  <a16:creationId xmlns:a16="http://schemas.microsoft.com/office/drawing/2014/main" id="{1D9DEE85-D541-F428-E5DF-082FF475DCA5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5293" y="3116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3151" name="Oval 205">
              <a:extLst>
                <a:ext uri="{FF2B5EF4-FFF2-40B4-BE49-F238E27FC236}">
                  <a16:creationId xmlns:a16="http://schemas.microsoft.com/office/drawing/2014/main" id="{B970DB7A-3B8A-E899-E80F-9A2A23985F00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5497" y="2879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3152" name="Oval 206">
              <a:extLst>
                <a:ext uri="{FF2B5EF4-FFF2-40B4-BE49-F238E27FC236}">
                  <a16:creationId xmlns:a16="http://schemas.microsoft.com/office/drawing/2014/main" id="{163B7E8D-F5C2-5EA6-4CE6-8338628505BE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772" y="2673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3153" name="Oval 207">
              <a:extLst>
                <a:ext uri="{FF2B5EF4-FFF2-40B4-BE49-F238E27FC236}">
                  <a16:creationId xmlns:a16="http://schemas.microsoft.com/office/drawing/2014/main" id="{128E9502-A87F-9A6C-A61D-D756978C2C83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966" y="2488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3154" name="Oval 208">
              <a:extLst>
                <a:ext uri="{FF2B5EF4-FFF2-40B4-BE49-F238E27FC236}">
                  <a16:creationId xmlns:a16="http://schemas.microsoft.com/office/drawing/2014/main" id="{61B9A0E9-00BE-5C17-E3B1-3CD387808CD4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5444" y="205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3155" name="Oval 209">
              <a:extLst>
                <a:ext uri="{FF2B5EF4-FFF2-40B4-BE49-F238E27FC236}">
                  <a16:creationId xmlns:a16="http://schemas.microsoft.com/office/drawing/2014/main" id="{741DBDC6-0B18-BE41-2632-683C2AE7965A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5161" y="2314"/>
              <a:ext cx="140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3156" name="Oval 210">
              <a:extLst>
                <a:ext uri="{FF2B5EF4-FFF2-40B4-BE49-F238E27FC236}">
                  <a16:creationId xmlns:a16="http://schemas.microsoft.com/office/drawing/2014/main" id="{4DB67AFB-0584-A7D9-426F-CF181CF1E2DD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5318" y="2176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3157" name="Oval 211">
              <a:extLst>
                <a:ext uri="{FF2B5EF4-FFF2-40B4-BE49-F238E27FC236}">
                  <a16:creationId xmlns:a16="http://schemas.microsoft.com/office/drawing/2014/main" id="{C7FF1AF7-A871-58E5-BA4F-7006E9422D3E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5581" y="1933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3158" name="Oval 212">
              <a:extLst>
                <a:ext uri="{FF2B5EF4-FFF2-40B4-BE49-F238E27FC236}">
                  <a16:creationId xmlns:a16="http://schemas.microsoft.com/office/drawing/2014/main" id="{7842BF99-72F2-ACCF-C191-6D28369E77FA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5689" y="181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3159" name="Oval 213">
              <a:extLst>
                <a:ext uri="{FF2B5EF4-FFF2-40B4-BE49-F238E27FC236}">
                  <a16:creationId xmlns:a16="http://schemas.microsoft.com/office/drawing/2014/main" id="{F514C301-C026-DE1E-E9C3-C05571973693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5663" y="2680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3160" name="Oval 214">
              <a:extLst>
                <a:ext uri="{FF2B5EF4-FFF2-40B4-BE49-F238E27FC236}">
                  <a16:creationId xmlns:a16="http://schemas.microsoft.com/office/drawing/2014/main" id="{1596FF4B-9D09-1C82-E25D-7A4DC25A57D5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-65" y="2865"/>
              <a:ext cx="150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3161" name="Oval 215">
              <a:extLst>
                <a:ext uri="{FF2B5EF4-FFF2-40B4-BE49-F238E27FC236}">
                  <a16:creationId xmlns:a16="http://schemas.microsoft.com/office/drawing/2014/main" id="{B4D8B4C4-A5C8-1B8A-04DE-DD9D9629F12D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" y="2477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3162" name="Oval 216">
              <a:extLst>
                <a:ext uri="{FF2B5EF4-FFF2-40B4-BE49-F238E27FC236}">
                  <a16:creationId xmlns:a16="http://schemas.microsoft.com/office/drawing/2014/main" id="{EB287860-D5F9-8E40-A65E-492813B23ACF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-9" y="1436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3163" name="Oval 217">
              <a:extLst>
                <a:ext uri="{FF2B5EF4-FFF2-40B4-BE49-F238E27FC236}">
                  <a16:creationId xmlns:a16="http://schemas.microsoft.com/office/drawing/2014/main" id="{0B61FE07-B6AC-9D6D-8C6A-0809C6135921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5624" y="4010"/>
              <a:ext cx="201" cy="10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63034" name="Rectangle 218">
            <a:extLst>
              <a:ext uri="{FF2B5EF4-FFF2-40B4-BE49-F238E27FC236}">
                <a16:creationId xmlns:a16="http://schemas.microsoft.com/office/drawing/2014/main" id="{FEA23797-4A58-4C5B-959D-7C7F88CAB44A}"/>
              </a:ext>
            </a:extLst>
          </p:cNvPr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844675"/>
            <a:ext cx="7772400" cy="1736725"/>
          </a:xfrm>
        </p:spPr>
        <p:txBody>
          <a:bodyPr anchor="b" anchorCtr="1"/>
          <a:lstStyle>
            <a:lvl1pPr>
              <a:defRPr/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163035" name="Rectangle 219">
            <a:extLst>
              <a:ext uri="{FF2B5EF4-FFF2-40B4-BE49-F238E27FC236}">
                <a16:creationId xmlns:a16="http://schemas.microsoft.com/office/drawing/2014/main" id="{F1F5E93F-4559-44A9-8C51-72A791EEB602}"/>
              </a:ext>
            </a:extLst>
          </p:cNvPr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  <p:sp>
        <p:nvSpPr>
          <p:cNvPr id="163164" name="Rectangle 220">
            <a:extLst>
              <a:ext uri="{FF2B5EF4-FFF2-40B4-BE49-F238E27FC236}">
                <a16:creationId xmlns:a16="http://schemas.microsoft.com/office/drawing/2014/main" id="{C8B40F80-9DE9-61A1-8AA8-8A4BF074CD91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63165" name="Rectangle 221">
            <a:extLst>
              <a:ext uri="{FF2B5EF4-FFF2-40B4-BE49-F238E27FC236}">
                <a16:creationId xmlns:a16="http://schemas.microsoft.com/office/drawing/2014/main" id="{6F3D0527-F261-94F5-9CEE-43E33E66A39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63166" name="Rectangle 222">
            <a:extLst>
              <a:ext uri="{FF2B5EF4-FFF2-40B4-BE49-F238E27FC236}">
                <a16:creationId xmlns:a16="http://schemas.microsoft.com/office/drawing/2014/main" id="{2EB7753A-5AE8-7A88-2F51-93125A37612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AC6F58-2104-4B8B-9D11-834F2F5F2F2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92403255"/>
      </p:ext>
    </p:extLst>
  </p:cSld>
  <p:clrMapOvr>
    <a:masterClrMapping/>
  </p:clrMapOvr>
  <p:transition spd="slow" advTm="1000">
    <p:circl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E2F657-2D49-4729-AF2F-0539E64BB3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E2634C7-D59D-412E-9553-3F37FF8AED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18">
            <a:extLst>
              <a:ext uri="{FF2B5EF4-FFF2-40B4-BE49-F238E27FC236}">
                <a16:creationId xmlns:a16="http://schemas.microsoft.com/office/drawing/2014/main" id="{3EA6700B-D4D7-B862-1D4F-AA0BCD9085D5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41EEF43-2B0D-4FA7-BCFF-5D9C763515A0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5" name="Rectangle 219">
            <a:extLst>
              <a:ext uri="{FF2B5EF4-FFF2-40B4-BE49-F238E27FC236}">
                <a16:creationId xmlns:a16="http://schemas.microsoft.com/office/drawing/2014/main" id="{CFFF7909-1243-0F3D-ACAC-C3C63A3844F0}"/>
              </a:ext>
            </a:extLst>
          </p:cNvPr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220">
            <a:extLst>
              <a:ext uri="{FF2B5EF4-FFF2-40B4-BE49-F238E27FC236}">
                <a16:creationId xmlns:a16="http://schemas.microsoft.com/office/drawing/2014/main" id="{47C8A3C2-A179-7EF8-1B57-B071D3B879B2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59294878"/>
      </p:ext>
    </p:extLst>
  </p:cSld>
  <p:clrMapOvr>
    <a:masterClrMapping/>
  </p:clrMapOvr>
  <p:transition spd="slow" advTm="1000">
    <p:circl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4B627CE-BACC-4C76-9846-5BA23C61013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94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A415980-CE5D-45A8-8649-C2B68C5A89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94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18">
            <a:extLst>
              <a:ext uri="{FF2B5EF4-FFF2-40B4-BE49-F238E27FC236}">
                <a16:creationId xmlns:a16="http://schemas.microsoft.com/office/drawing/2014/main" id="{3B400FC3-2B45-BD69-8464-D5DC088B582F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4000ADA-20F7-4783-BF8F-672060DC5409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5" name="Rectangle 219">
            <a:extLst>
              <a:ext uri="{FF2B5EF4-FFF2-40B4-BE49-F238E27FC236}">
                <a16:creationId xmlns:a16="http://schemas.microsoft.com/office/drawing/2014/main" id="{6EC9E9C3-2D57-D82D-EC1B-A8754969EC11}"/>
              </a:ext>
            </a:extLst>
          </p:cNvPr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220">
            <a:extLst>
              <a:ext uri="{FF2B5EF4-FFF2-40B4-BE49-F238E27FC236}">
                <a16:creationId xmlns:a16="http://schemas.microsoft.com/office/drawing/2014/main" id="{62C1CB73-9DD9-4A0C-8B18-44B19A509A7A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2037028"/>
      </p:ext>
    </p:extLst>
  </p:cSld>
  <p:clrMapOvr>
    <a:masterClrMapping/>
  </p:clrMapOvr>
  <p:transition spd="slow" advTm="1000">
    <p:circl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58D44F-85F9-4910-BAE2-E24B98DC98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759774-F8FA-4A6E-AD6B-E14000ADA3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18">
            <a:extLst>
              <a:ext uri="{FF2B5EF4-FFF2-40B4-BE49-F238E27FC236}">
                <a16:creationId xmlns:a16="http://schemas.microsoft.com/office/drawing/2014/main" id="{F4B9E25E-C852-EBA0-B057-9425682B641C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554C5CC-BBAC-403A-88F4-75E3C50D0BB0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5" name="Rectangle 219">
            <a:extLst>
              <a:ext uri="{FF2B5EF4-FFF2-40B4-BE49-F238E27FC236}">
                <a16:creationId xmlns:a16="http://schemas.microsoft.com/office/drawing/2014/main" id="{5B6F2DC6-2F98-A0D2-13BE-C1A863FE7918}"/>
              </a:ext>
            </a:extLst>
          </p:cNvPr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220">
            <a:extLst>
              <a:ext uri="{FF2B5EF4-FFF2-40B4-BE49-F238E27FC236}">
                <a16:creationId xmlns:a16="http://schemas.microsoft.com/office/drawing/2014/main" id="{92677C06-A386-B5CB-167A-E19E63053FA4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81218104"/>
      </p:ext>
    </p:extLst>
  </p:cSld>
  <p:clrMapOvr>
    <a:masterClrMapping/>
  </p:clrMapOvr>
  <p:transition spd="slow" advTm="1000">
    <p:circl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F044BA-829C-4546-8B9E-2B79ED798C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A061DB-91BE-439C-AC1A-596D50F802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218">
            <a:extLst>
              <a:ext uri="{FF2B5EF4-FFF2-40B4-BE49-F238E27FC236}">
                <a16:creationId xmlns:a16="http://schemas.microsoft.com/office/drawing/2014/main" id="{6A849D7D-8D51-F238-C750-2C3B7BE95D09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1931976-FCAF-4671-9CBF-EAD33D5728C3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5" name="Rectangle 219">
            <a:extLst>
              <a:ext uri="{FF2B5EF4-FFF2-40B4-BE49-F238E27FC236}">
                <a16:creationId xmlns:a16="http://schemas.microsoft.com/office/drawing/2014/main" id="{565295FB-F7E1-362E-6FB1-1064A6A97244}"/>
              </a:ext>
            </a:extLst>
          </p:cNvPr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220">
            <a:extLst>
              <a:ext uri="{FF2B5EF4-FFF2-40B4-BE49-F238E27FC236}">
                <a16:creationId xmlns:a16="http://schemas.microsoft.com/office/drawing/2014/main" id="{9BCC2798-A4A0-9805-1041-9C8FEA989B77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69933267"/>
      </p:ext>
    </p:extLst>
  </p:cSld>
  <p:clrMapOvr>
    <a:masterClrMapping/>
  </p:clrMapOvr>
  <p:transition spd="slow" advTm="1000">
    <p:circl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C03EA1-DDFE-43BD-9023-F8BB8FA433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BEAB18-D6C1-4F3A-B5CF-0FF7989123B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39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1219D2-7D8B-4961-8E4C-03DD87A0A5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39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218">
            <a:extLst>
              <a:ext uri="{FF2B5EF4-FFF2-40B4-BE49-F238E27FC236}">
                <a16:creationId xmlns:a16="http://schemas.microsoft.com/office/drawing/2014/main" id="{32DAE565-13D7-C98D-278E-588C2B38CD1C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F5CAF20-7906-428E-8395-39E7862C8462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6" name="Rectangle 219">
            <a:extLst>
              <a:ext uri="{FF2B5EF4-FFF2-40B4-BE49-F238E27FC236}">
                <a16:creationId xmlns:a16="http://schemas.microsoft.com/office/drawing/2014/main" id="{BD0E5B0D-049D-5405-B132-866E026EC6C2}"/>
              </a:ext>
            </a:extLst>
          </p:cNvPr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220">
            <a:extLst>
              <a:ext uri="{FF2B5EF4-FFF2-40B4-BE49-F238E27FC236}">
                <a16:creationId xmlns:a16="http://schemas.microsoft.com/office/drawing/2014/main" id="{DC58672B-1AAB-5D2D-A325-61AA23FC1570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5918848"/>
      </p:ext>
    </p:extLst>
  </p:cSld>
  <p:clrMapOvr>
    <a:masterClrMapping/>
  </p:clrMapOvr>
  <p:transition spd="slow" advTm="1000">
    <p:circl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510EB4-86D1-412A-B90F-D22E336F00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7975EB-5CAD-4D8E-9B06-AFC2E651B9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D12959D-4B6F-468B-B8C2-DC93788DAE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37797B0-06B1-47A5-BFDC-9C036BC9593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189FC53-7823-40FE-9FE9-907428C544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218">
            <a:extLst>
              <a:ext uri="{FF2B5EF4-FFF2-40B4-BE49-F238E27FC236}">
                <a16:creationId xmlns:a16="http://schemas.microsoft.com/office/drawing/2014/main" id="{844776D1-5706-98BD-7CF1-BDD0AB7A1EBA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0401EA2-CF4B-47E0-95DF-60C3B80B1D71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8" name="Rectangle 219">
            <a:extLst>
              <a:ext uri="{FF2B5EF4-FFF2-40B4-BE49-F238E27FC236}">
                <a16:creationId xmlns:a16="http://schemas.microsoft.com/office/drawing/2014/main" id="{DB81F5AA-CBE0-642C-CBFC-DA0CE93E1CAE}"/>
              </a:ext>
            </a:extLst>
          </p:cNvPr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220">
            <a:extLst>
              <a:ext uri="{FF2B5EF4-FFF2-40B4-BE49-F238E27FC236}">
                <a16:creationId xmlns:a16="http://schemas.microsoft.com/office/drawing/2014/main" id="{7482BAEF-F9A2-C3E8-4D9E-1DA9860E189F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2297974"/>
      </p:ext>
    </p:extLst>
  </p:cSld>
  <p:clrMapOvr>
    <a:masterClrMapping/>
  </p:clrMapOvr>
  <p:transition spd="slow" advTm="1000">
    <p:circl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31E5F8-8E15-4158-8500-ED9D87C4E7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218">
            <a:extLst>
              <a:ext uri="{FF2B5EF4-FFF2-40B4-BE49-F238E27FC236}">
                <a16:creationId xmlns:a16="http://schemas.microsoft.com/office/drawing/2014/main" id="{EEC67189-D070-6306-0A89-9EF4A8C0D4E5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3E16F91-2516-407E-AE3D-AD71189557B4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4" name="Rectangle 219">
            <a:extLst>
              <a:ext uri="{FF2B5EF4-FFF2-40B4-BE49-F238E27FC236}">
                <a16:creationId xmlns:a16="http://schemas.microsoft.com/office/drawing/2014/main" id="{7545D84D-E39D-2F4C-0C5B-816109199025}"/>
              </a:ext>
            </a:extLst>
          </p:cNvPr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220">
            <a:extLst>
              <a:ext uri="{FF2B5EF4-FFF2-40B4-BE49-F238E27FC236}">
                <a16:creationId xmlns:a16="http://schemas.microsoft.com/office/drawing/2014/main" id="{9D734898-681C-9BDE-32DF-D216C9AF7B24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97872239"/>
      </p:ext>
    </p:extLst>
  </p:cSld>
  <p:clrMapOvr>
    <a:masterClrMapping/>
  </p:clrMapOvr>
  <p:transition spd="slow" advTm="1000">
    <p:circl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18">
            <a:extLst>
              <a:ext uri="{FF2B5EF4-FFF2-40B4-BE49-F238E27FC236}">
                <a16:creationId xmlns:a16="http://schemas.microsoft.com/office/drawing/2014/main" id="{B0E51AD5-7132-861E-00DE-51A69DA37278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D2A9BE6-0604-46AC-A2A6-59A1AFE4857F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3" name="Rectangle 219">
            <a:extLst>
              <a:ext uri="{FF2B5EF4-FFF2-40B4-BE49-F238E27FC236}">
                <a16:creationId xmlns:a16="http://schemas.microsoft.com/office/drawing/2014/main" id="{DC2D5E3E-6657-048D-45C9-A3AF14837E11}"/>
              </a:ext>
            </a:extLst>
          </p:cNvPr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220">
            <a:extLst>
              <a:ext uri="{FF2B5EF4-FFF2-40B4-BE49-F238E27FC236}">
                <a16:creationId xmlns:a16="http://schemas.microsoft.com/office/drawing/2014/main" id="{87CD3B92-6E39-295E-83F2-4C2DE1B3EB38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94641315"/>
      </p:ext>
    </p:extLst>
  </p:cSld>
  <p:clrMapOvr>
    <a:masterClrMapping/>
  </p:clrMapOvr>
  <p:transition spd="slow" advTm="1000">
    <p:circl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F191C7-3542-486C-8BB6-3719B81B93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A9BE44-4AD7-4087-B877-4B6F4292B7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77013E-AFAF-47DF-ADA7-2F636CE998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18">
            <a:extLst>
              <a:ext uri="{FF2B5EF4-FFF2-40B4-BE49-F238E27FC236}">
                <a16:creationId xmlns:a16="http://schemas.microsoft.com/office/drawing/2014/main" id="{C8A8669B-DC4A-0F0F-097B-E53A05FA901D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8708130-5644-44B6-8F50-484D89E3DA2E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6" name="Rectangle 219">
            <a:extLst>
              <a:ext uri="{FF2B5EF4-FFF2-40B4-BE49-F238E27FC236}">
                <a16:creationId xmlns:a16="http://schemas.microsoft.com/office/drawing/2014/main" id="{7B2A91AE-F184-69C6-6F82-69E93FFF80D7}"/>
              </a:ext>
            </a:extLst>
          </p:cNvPr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220">
            <a:extLst>
              <a:ext uri="{FF2B5EF4-FFF2-40B4-BE49-F238E27FC236}">
                <a16:creationId xmlns:a16="http://schemas.microsoft.com/office/drawing/2014/main" id="{06416551-2031-0491-CBF5-335FBF57794A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38032479"/>
      </p:ext>
    </p:extLst>
  </p:cSld>
  <p:clrMapOvr>
    <a:masterClrMapping/>
  </p:clrMapOvr>
  <p:transition spd="slow" advTm="1000">
    <p:circl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F6DBE6-62C8-412D-B31D-357C86ABD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DD57822-FF5F-4958-941E-DAAED5BAEA7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44351C-4C37-402E-8689-C81ED4DB80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18">
            <a:extLst>
              <a:ext uri="{FF2B5EF4-FFF2-40B4-BE49-F238E27FC236}">
                <a16:creationId xmlns:a16="http://schemas.microsoft.com/office/drawing/2014/main" id="{8A3E4D23-30DD-8DA1-6A02-ADEFBEBCF64E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9689E41-6B0C-482A-AE59-8233D24C2D50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6" name="Rectangle 219">
            <a:extLst>
              <a:ext uri="{FF2B5EF4-FFF2-40B4-BE49-F238E27FC236}">
                <a16:creationId xmlns:a16="http://schemas.microsoft.com/office/drawing/2014/main" id="{A98AE99F-6495-E474-075A-CA6D0BAD210E}"/>
              </a:ext>
            </a:extLst>
          </p:cNvPr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220">
            <a:extLst>
              <a:ext uri="{FF2B5EF4-FFF2-40B4-BE49-F238E27FC236}">
                <a16:creationId xmlns:a16="http://schemas.microsoft.com/office/drawing/2014/main" id="{FB67F3F5-8D6D-D30E-EB9D-F9402FB66081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95253419"/>
      </p:ext>
    </p:extLst>
  </p:cSld>
  <p:clrMapOvr>
    <a:masterClrMapping/>
  </p:clrMapOvr>
  <p:transition spd="slow" advTm="1000">
    <p:circl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rgbClr val="2F2F47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>
            <a:extLst>
              <a:ext uri="{FF2B5EF4-FFF2-40B4-BE49-F238E27FC236}">
                <a16:creationId xmlns:a16="http://schemas.microsoft.com/office/drawing/2014/main" id="{C3E9DC4A-14EA-6C71-42FF-B15CDD0918EA}"/>
              </a:ext>
            </a:extLst>
          </p:cNvPr>
          <p:cNvGrpSpPr>
            <a:grpSpLocks/>
          </p:cNvGrpSpPr>
          <p:nvPr/>
        </p:nvGrpSpPr>
        <p:grpSpPr bwMode="auto">
          <a:xfrm>
            <a:off x="-496888" y="1308100"/>
            <a:ext cx="10429876" cy="5908675"/>
            <a:chOff x="-313" y="824"/>
            <a:chExt cx="6570" cy="3722"/>
          </a:xfrm>
        </p:grpSpPr>
        <p:sp>
          <p:nvSpPr>
            <p:cNvPr id="161795" name="Rectangle 3">
              <a:extLst>
                <a:ext uri="{FF2B5EF4-FFF2-40B4-BE49-F238E27FC236}">
                  <a16:creationId xmlns:a16="http://schemas.microsoft.com/office/drawing/2014/main" id="{C3CD59D9-1B6F-4065-A682-6441D7A2870C}"/>
                </a:ext>
              </a:extLst>
            </p:cNvPr>
            <p:cNvSpPr>
              <a:spLocks noChangeArrowheads="1"/>
            </p:cNvSpPr>
            <p:nvPr/>
          </p:nvSpPr>
          <p:spPr bwMode="hidden">
            <a:xfrm rot="20798144" flipV="1">
              <a:off x="-14" y="1033"/>
              <a:ext cx="1744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 altLang="en-US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61796" name="Rectangle 4">
              <a:extLst>
                <a:ext uri="{FF2B5EF4-FFF2-40B4-BE49-F238E27FC236}">
                  <a16:creationId xmlns:a16="http://schemas.microsoft.com/office/drawing/2014/main" id="{06C331B5-0CDF-4C16-AF66-4482412E804D}"/>
                </a:ext>
              </a:extLst>
            </p:cNvPr>
            <p:cNvSpPr>
              <a:spLocks noChangeArrowheads="1"/>
            </p:cNvSpPr>
            <p:nvPr/>
          </p:nvSpPr>
          <p:spPr bwMode="hidden">
            <a:xfrm rot="20774366" flipV="1">
              <a:off x="-24" y="1127"/>
              <a:ext cx="2033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 altLang="en-US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61797" name="Rectangle 5">
              <a:extLst>
                <a:ext uri="{FF2B5EF4-FFF2-40B4-BE49-F238E27FC236}">
                  <a16:creationId xmlns:a16="http://schemas.microsoft.com/office/drawing/2014/main" id="{72D8A6D5-8E1E-45AD-90AC-0451817194FF}"/>
                </a:ext>
              </a:extLst>
            </p:cNvPr>
            <p:cNvSpPr>
              <a:spLocks noChangeArrowheads="1"/>
            </p:cNvSpPr>
            <p:nvPr/>
          </p:nvSpPr>
          <p:spPr bwMode="hidden">
            <a:xfrm rot="20757421" flipV="1">
              <a:off x="-27" y="1198"/>
              <a:ext cx="2246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 altLang="en-US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61798" name="Rectangle 6">
              <a:extLst>
                <a:ext uri="{FF2B5EF4-FFF2-40B4-BE49-F238E27FC236}">
                  <a16:creationId xmlns:a16="http://schemas.microsoft.com/office/drawing/2014/main" id="{428672C6-1A31-49A8-894D-A36874DDFE4C}"/>
                </a:ext>
              </a:extLst>
            </p:cNvPr>
            <p:cNvSpPr>
              <a:spLocks noChangeArrowheads="1"/>
            </p:cNvSpPr>
            <p:nvPr/>
          </p:nvSpPr>
          <p:spPr bwMode="hidden">
            <a:xfrm rot="20684206" flipV="1">
              <a:off x="-43" y="1283"/>
              <a:ext cx="2476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 altLang="en-US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61799" name="Rectangle 7">
              <a:extLst>
                <a:ext uri="{FF2B5EF4-FFF2-40B4-BE49-F238E27FC236}">
                  <a16:creationId xmlns:a16="http://schemas.microsoft.com/office/drawing/2014/main" id="{325D9C07-769A-4946-8AB9-42D6D4D94ACC}"/>
                </a:ext>
              </a:extLst>
            </p:cNvPr>
            <p:cNvSpPr>
              <a:spLocks noChangeArrowheads="1"/>
            </p:cNvSpPr>
            <p:nvPr/>
          </p:nvSpPr>
          <p:spPr bwMode="hidden">
            <a:xfrm rot="20631226" flipV="1">
              <a:off x="-51" y="1397"/>
              <a:ext cx="2770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 altLang="en-US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61800" name="Rectangle 8">
              <a:extLst>
                <a:ext uri="{FF2B5EF4-FFF2-40B4-BE49-F238E27FC236}">
                  <a16:creationId xmlns:a16="http://schemas.microsoft.com/office/drawing/2014/main" id="{0705C000-64BC-4018-98F2-B3A9999B0BDD}"/>
                </a:ext>
              </a:extLst>
            </p:cNvPr>
            <p:cNvSpPr>
              <a:spLocks noChangeArrowheads="1"/>
            </p:cNvSpPr>
            <p:nvPr/>
          </p:nvSpPr>
          <p:spPr bwMode="hidden">
            <a:xfrm rot="20554235" flipV="1">
              <a:off x="-65" y="1523"/>
              <a:ext cx="3058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 altLang="en-US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61801" name="Rectangle 9">
              <a:extLst>
                <a:ext uri="{FF2B5EF4-FFF2-40B4-BE49-F238E27FC236}">
                  <a16:creationId xmlns:a16="http://schemas.microsoft.com/office/drawing/2014/main" id="{5BB20A82-296F-4C46-A987-0705AD0D8365}"/>
                </a:ext>
              </a:extLst>
            </p:cNvPr>
            <p:cNvSpPr>
              <a:spLocks noChangeArrowheads="1"/>
            </p:cNvSpPr>
            <p:nvPr/>
          </p:nvSpPr>
          <p:spPr bwMode="hidden">
            <a:xfrm rot="20466593" flipV="1">
              <a:off x="-93" y="1694"/>
              <a:ext cx="3403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 altLang="en-US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61802" name="Rectangle 10">
              <a:extLst>
                <a:ext uri="{FF2B5EF4-FFF2-40B4-BE49-F238E27FC236}">
                  <a16:creationId xmlns:a16="http://schemas.microsoft.com/office/drawing/2014/main" id="{26B37F60-1A9C-45FE-9E1F-ECC15C02FF03}"/>
                </a:ext>
              </a:extLst>
            </p:cNvPr>
            <p:cNvSpPr>
              <a:spLocks noChangeArrowheads="1"/>
            </p:cNvSpPr>
            <p:nvPr/>
          </p:nvSpPr>
          <p:spPr bwMode="hidden">
            <a:xfrm rot="20343219" flipV="1">
              <a:off x="-99" y="1863"/>
              <a:ext cx="374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 altLang="en-US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61803" name="Rectangle 11">
              <a:extLst>
                <a:ext uri="{FF2B5EF4-FFF2-40B4-BE49-F238E27FC236}">
                  <a16:creationId xmlns:a16="http://schemas.microsoft.com/office/drawing/2014/main" id="{C6898F54-34E7-45F5-B4BA-3E0635753C4B}"/>
                </a:ext>
              </a:extLst>
            </p:cNvPr>
            <p:cNvSpPr>
              <a:spLocks noChangeArrowheads="1"/>
            </p:cNvSpPr>
            <p:nvPr/>
          </p:nvSpPr>
          <p:spPr bwMode="hidden">
            <a:xfrm rot="20211065" flipV="1">
              <a:off x="-165" y="2053"/>
              <a:ext cx="420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 altLang="en-US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61804" name="Rectangle 12">
              <a:extLst>
                <a:ext uri="{FF2B5EF4-FFF2-40B4-BE49-F238E27FC236}">
                  <a16:creationId xmlns:a16="http://schemas.microsoft.com/office/drawing/2014/main" id="{D15B1531-A9DD-4520-997E-6BF9243BB166}"/>
                </a:ext>
              </a:extLst>
            </p:cNvPr>
            <p:cNvSpPr>
              <a:spLocks noChangeArrowheads="1"/>
            </p:cNvSpPr>
            <p:nvPr/>
          </p:nvSpPr>
          <p:spPr bwMode="hidden">
            <a:xfrm rot="20102912" flipV="1">
              <a:off x="-214" y="2289"/>
              <a:ext cx="461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 altLang="en-US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61805" name="Rectangle 13">
              <a:extLst>
                <a:ext uri="{FF2B5EF4-FFF2-40B4-BE49-F238E27FC236}">
                  <a16:creationId xmlns:a16="http://schemas.microsoft.com/office/drawing/2014/main" id="{B60BD85D-F14A-4E15-B2BA-B0059AE681F4}"/>
                </a:ext>
              </a:extLst>
            </p:cNvPr>
            <p:cNvSpPr>
              <a:spLocks noChangeArrowheads="1"/>
            </p:cNvSpPr>
            <p:nvPr/>
          </p:nvSpPr>
          <p:spPr bwMode="hidden">
            <a:xfrm rot="19923405" flipV="1">
              <a:off x="-313" y="2617"/>
              <a:ext cx="520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 altLang="en-US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61806" name="Rectangle 14">
              <a:extLst>
                <a:ext uri="{FF2B5EF4-FFF2-40B4-BE49-F238E27FC236}">
                  <a16:creationId xmlns:a16="http://schemas.microsoft.com/office/drawing/2014/main" id="{8062E3C8-6963-4427-BE46-8AD53A427EBC}"/>
                </a:ext>
              </a:extLst>
            </p:cNvPr>
            <p:cNvSpPr>
              <a:spLocks noChangeArrowheads="1"/>
            </p:cNvSpPr>
            <p:nvPr/>
          </p:nvSpPr>
          <p:spPr bwMode="hidden">
            <a:xfrm rot="19686284" flipV="1">
              <a:off x="9" y="2881"/>
              <a:ext cx="5401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 altLang="en-US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61807" name="Rectangle 15">
              <a:extLst>
                <a:ext uri="{FF2B5EF4-FFF2-40B4-BE49-F238E27FC236}">
                  <a16:creationId xmlns:a16="http://schemas.microsoft.com/office/drawing/2014/main" id="{8A25891A-54BC-497F-8C52-2DCAE72C1052}"/>
                </a:ext>
              </a:extLst>
            </p:cNvPr>
            <p:cNvSpPr>
              <a:spLocks noChangeArrowheads="1"/>
            </p:cNvSpPr>
            <p:nvPr/>
          </p:nvSpPr>
          <p:spPr bwMode="hidden">
            <a:xfrm rot="19383534" flipV="1">
              <a:off x="1319" y="2928"/>
              <a:ext cx="461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019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 altLang="en-US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61808" name="Rectangle 16">
              <a:extLst>
                <a:ext uri="{FF2B5EF4-FFF2-40B4-BE49-F238E27FC236}">
                  <a16:creationId xmlns:a16="http://schemas.microsoft.com/office/drawing/2014/main" id="{A1C9EF17-8461-4973-B454-67F138D6FFAB}"/>
                </a:ext>
              </a:extLst>
            </p:cNvPr>
            <p:cNvSpPr>
              <a:spLocks noChangeArrowheads="1"/>
            </p:cNvSpPr>
            <p:nvPr/>
          </p:nvSpPr>
          <p:spPr bwMode="hidden">
            <a:xfrm rot="18994182" flipV="1">
              <a:off x="2681" y="3071"/>
              <a:ext cx="357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13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 altLang="en-US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61809" name="Rectangle 17">
              <a:extLst>
                <a:ext uri="{FF2B5EF4-FFF2-40B4-BE49-F238E27FC236}">
                  <a16:creationId xmlns:a16="http://schemas.microsoft.com/office/drawing/2014/main" id="{BB940D62-A952-4D5B-80E4-742CF4CCE9C9}"/>
                </a:ext>
              </a:extLst>
            </p:cNvPr>
            <p:cNvSpPr>
              <a:spLocks noChangeArrowheads="1"/>
            </p:cNvSpPr>
            <p:nvPr/>
          </p:nvSpPr>
          <p:spPr bwMode="hidden">
            <a:xfrm rot="18603245" flipV="1">
              <a:off x="4053" y="3503"/>
              <a:ext cx="207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 vert="eaVert"/>
            <a:lstStyle/>
            <a:p>
              <a:pPr algn="ctr" eaLnBrk="1" hangingPunct="1">
                <a:defRPr/>
              </a:pPr>
              <a:endParaRPr lang="en-US" altLang="en-US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61810" name="Rectangle 18">
              <a:extLst>
                <a:ext uri="{FF2B5EF4-FFF2-40B4-BE49-F238E27FC236}">
                  <a16:creationId xmlns:a16="http://schemas.microsoft.com/office/drawing/2014/main" id="{9FFFDFF4-606A-4E80-854D-9FC529281607}"/>
                </a:ext>
              </a:extLst>
            </p:cNvPr>
            <p:cNvSpPr>
              <a:spLocks noChangeArrowheads="1"/>
            </p:cNvSpPr>
            <p:nvPr/>
          </p:nvSpPr>
          <p:spPr bwMode="hidden">
            <a:xfrm rot="39991575" flipH="1" flipV="1">
              <a:off x="5368" y="4167"/>
              <a:ext cx="501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 vert="eaVert"/>
            <a:lstStyle/>
            <a:p>
              <a:pPr algn="ctr" eaLnBrk="1" hangingPunct="1">
                <a:defRPr/>
              </a:pPr>
              <a:endParaRPr lang="en-US" altLang="en-US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61811" name="Rectangle 19">
              <a:extLst>
                <a:ext uri="{FF2B5EF4-FFF2-40B4-BE49-F238E27FC236}">
                  <a16:creationId xmlns:a16="http://schemas.microsoft.com/office/drawing/2014/main" id="{707AE40C-B604-4D38-AB0A-0BB14A678E47}"/>
                </a:ext>
              </a:extLst>
            </p:cNvPr>
            <p:cNvSpPr>
              <a:spLocks noChangeArrowheads="1"/>
            </p:cNvSpPr>
            <p:nvPr/>
          </p:nvSpPr>
          <p:spPr bwMode="hidden">
            <a:xfrm rot="-20541361">
              <a:off x="-146" y="2360"/>
              <a:ext cx="604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eaLnBrk="1" hangingPunct="1">
                <a:defRPr/>
              </a:pPr>
              <a:endParaRPr lang="en-US" altLang="en-US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61812" name="Rectangle 20">
              <a:extLst>
                <a:ext uri="{FF2B5EF4-FFF2-40B4-BE49-F238E27FC236}">
                  <a16:creationId xmlns:a16="http://schemas.microsoft.com/office/drawing/2014/main" id="{96D2A05B-7EE4-4362-AA8C-48C64067FE47}"/>
                </a:ext>
              </a:extLst>
            </p:cNvPr>
            <p:cNvSpPr>
              <a:spLocks noChangeArrowheads="1"/>
            </p:cNvSpPr>
            <p:nvPr/>
          </p:nvSpPr>
          <p:spPr bwMode="hidden">
            <a:xfrm rot="-20036206">
              <a:off x="-198" y="3396"/>
              <a:ext cx="414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352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eaLnBrk="1" hangingPunct="1">
                <a:defRPr/>
              </a:pPr>
              <a:endParaRPr lang="en-US" altLang="en-US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61813" name="Rectangle 21">
              <a:extLst>
                <a:ext uri="{FF2B5EF4-FFF2-40B4-BE49-F238E27FC236}">
                  <a16:creationId xmlns:a16="http://schemas.microsoft.com/office/drawing/2014/main" id="{C9876338-C97D-4134-9AB2-4945F35136AC}"/>
                </a:ext>
              </a:extLst>
            </p:cNvPr>
            <p:cNvSpPr>
              <a:spLocks noChangeArrowheads="1"/>
            </p:cNvSpPr>
            <p:nvPr/>
          </p:nvSpPr>
          <p:spPr bwMode="hidden">
            <a:xfrm rot="1732981">
              <a:off x="-165" y="3624"/>
              <a:ext cx="28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352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eaLnBrk="1" hangingPunct="1">
                <a:defRPr/>
              </a:pPr>
              <a:endParaRPr lang="en-US" altLang="en-US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61814" name="Rectangle 22">
              <a:extLst>
                <a:ext uri="{FF2B5EF4-FFF2-40B4-BE49-F238E27FC236}">
                  <a16:creationId xmlns:a16="http://schemas.microsoft.com/office/drawing/2014/main" id="{D4866957-C9D3-4AE2-80D9-98A598428E49}"/>
                </a:ext>
              </a:extLst>
            </p:cNvPr>
            <p:cNvSpPr>
              <a:spLocks noChangeArrowheads="1"/>
            </p:cNvSpPr>
            <p:nvPr/>
          </p:nvSpPr>
          <p:spPr bwMode="hidden">
            <a:xfrm rot="1969083">
              <a:off x="-110" y="3922"/>
              <a:ext cx="140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eaLnBrk="1" hangingPunct="1">
                <a:defRPr/>
              </a:pPr>
              <a:endParaRPr lang="en-US" altLang="en-US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61815" name="Rectangle 23">
              <a:extLst>
                <a:ext uri="{FF2B5EF4-FFF2-40B4-BE49-F238E27FC236}">
                  <a16:creationId xmlns:a16="http://schemas.microsoft.com/office/drawing/2014/main" id="{8162B6F1-CB83-4CFA-98A2-07CD2F6FABCF}"/>
                </a:ext>
              </a:extLst>
            </p:cNvPr>
            <p:cNvSpPr>
              <a:spLocks noChangeArrowheads="1"/>
            </p:cNvSpPr>
            <p:nvPr/>
          </p:nvSpPr>
          <p:spPr bwMode="hidden">
            <a:xfrm rot="-20213826">
              <a:off x="-216" y="3221"/>
              <a:ext cx="5477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862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eaLnBrk="1" hangingPunct="1">
                <a:defRPr/>
              </a:pPr>
              <a:endParaRPr lang="en-US" altLang="en-US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61816" name="Rectangle 24">
              <a:extLst>
                <a:ext uri="{FF2B5EF4-FFF2-40B4-BE49-F238E27FC236}">
                  <a16:creationId xmlns:a16="http://schemas.microsoft.com/office/drawing/2014/main" id="{1D1996DD-1C0A-45B1-BDE2-C543F093A63E}"/>
                </a:ext>
              </a:extLst>
            </p:cNvPr>
            <p:cNvSpPr>
              <a:spLocks noChangeArrowheads="1"/>
            </p:cNvSpPr>
            <p:nvPr/>
          </p:nvSpPr>
          <p:spPr bwMode="hidden">
            <a:xfrm rot="22583969">
              <a:off x="-115" y="2129"/>
              <a:ext cx="601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7647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eaLnBrk="1" hangingPunct="1">
                <a:defRPr/>
              </a:pPr>
              <a:endParaRPr lang="en-US" altLang="en-US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61817" name="Rectangle 25">
              <a:extLst>
                <a:ext uri="{FF2B5EF4-FFF2-40B4-BE49-F238E27FC236}">
                  <a16:creationId xmlns:a16="http://schemas.microsoft.com/office/drawing/2014/main" id="{5A7AA352-BD14-4F6B-B6EC-77D58555B243}"/>
                </a:ext>
              </a:extLst>
            </p:cNvPr>
            <p:cNvSpPr>
              <a:spLocks noChangeArrowheads="1"/>
            </p:cNvSpPr>
            <p:nvPr/>
          </p:nvSpPr>
          <p:spPr bwMode="hidden">
            <a:xfrm rot="930109" flipV="1">
              <a:off x="80" y="1946"/>
              <a:ext cx="575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 altLang="en-US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61818" name="Rectangle 26">
              <a:extLst>
                <a:ext uri="{FF2B5EF4-FFF2-40B4-BE49-F238E27FC236}">
                  <a16:creationId xmlns:a16="http://schemas.microsoft.com/office/drawing/2014/main" id="{0F9231C4-EBEE-4545-8ECE-8DD30C536152}"/>
                </a:ext>
              </a:extLst>
            </p:cNvPr>
            <p:cNvSpPr>
              <a:spLocks noChangeArrowheads="1"/>
            </p:cNvSpPr>
            <p:nvPr/>
          </p:nvSpPr>
          <p:spPr bwMode="hidden">
            <a:xfrm rot="-20731987">
              <a:off x="374" y="1802"/>
              <a:ext cx="5475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eaLnBrk="1" hangingPunct="1">
                <a:defRPr/>
              </a:pPr>
              <a:endParaRPr lang="en-US" altLang="en-US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61819" name="Rectangle 27">
              <a:extLst>
                <a:ext uri="{FF2B5EF4-FFF2-40B4-BE49-F238E27FC236}">
                  <a16:creationId xmlns:a16="http://schemas.microsoft.com/office/drawing/2014/main" id="{AAF49EDE-A653-4B79-A6B7-B004A54C311E}"/>
                </a:ext>
              </a:extLst>
            </p:cNvPr>
            <p:cNvSpPr>
              <a:spLocks noChangeArrowheads="1"/>
            </p:cNvSpPr>
            <p:nvPr/>
          </p:nvSpPr>
          <p:spPr bwMode="hidden">
            <a:xfrm rot="-64024402">
              <a:off x="848" y="1582"/>
              <a:ext cx="497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eaLnBrk="1" hangingPunct="1">
                <a:defRPr/>
              </a:pPr>
              <a:endParaRPr lang="en-US" altLang="en-US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61820" name="Rectangle 28">
              <a:extLst>
                <a:ext uri="{FF2B5EF4-FFF2-40B4-BE49-F238E27FC236}">
                  <a16:creationId xmlns:a16="http://schemas.microsoft.com/office/drawing/2014/main" id="{8E884165-42B3-4410-85A1-CDDBB87948D3}"/>
                </a:ext>
              </a:extLst>
            </p:cNvPr>
            <p:cNvSpPr>
              <a:spLocks noChangeArrowheads="1"/>
            </p:cNvSpPr>
            <p:nvPr/>
          </p:nvSpPr>
          <p:spPr bwMode="hidden">
            <a:xfrm rot="-42464612">
              <a:off x="1053" y="1476"/>
              <a:ext cx="475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eaLnBrk="1" hangingPunct="1">
                <a:defRPr/>
              </a:pPr>
              <a:endParaRPr lang="en-US" altLang="en-US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61821" name="Rectangle 29">
              <a:extLst>
                <a:ext uri="{FF2B5EF4-FFF2-40B4-BE49-F238E27FC236}">
                  <a16:creationId xmlns:a16="http://schemas.microsoft.com/office/drawing/2014/main" id="{BA337453-D52D-46F6-B4C7-5890E72C3F28}"/>
                </a:ext>
              </a:extLst>
            </p:cNvPr>
            <p:cNvSpPr>
              <a:spLocks noChangeArrowheads="1"/>
            </p:cNvSpPr>
            <p:nvPr/>
          </p:nvSpPr>
          <p:spPr bwMode="hidden">
            <a:xfrm rot="-20907336">
              <a:off x="1244" y="1377"/>
              <a:ext cx="4557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eaLnBrk="1" hangingPunct="1">
                <a:defRPr/>
              </a:pPr>
              <a:endParaRPr lang="en-US" altLang="en-US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61822" name="Rectangle 30">
              <a:extLst>
                <a:ext uri="{FF2B5EF4-FFF2-40B4-BE49-F238E27FC236}">
                  <a16:creationId xmlns:a16="http://schemas.microsoft.com/office/drawing/2014/main" id="{1896D294-38CF-4401-B87D-7AA7518139D4}"/>
                </a:ext>
              </a:extLst>
            </p:cNvPr>
            <p:cNvSpPr>
              <a:spLocks noChangeArrowheads="1"/>
            </p:cNvSpPr>
            <p:nvPr/>
          </p:nvSpPr>
          <p:spPr bwMode="hidden">
            <a:xfrm rot="655690" flipV="1">
              <a:off x="1487" y="1305"/>
              <a:ext cx="431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 altLang="en-US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61823" name="Rectangle 31">
              <a:extLst>
                <a:ext uri="{FF2B5EF4-FFF2-40B4-BE49-F238E27FC236}">
                  <a16:creationId xmlns:a16="http://schemas.microsoft.com/office/drawing/2014/main" id="{78AEB88F-5431-421C-8CE9-742670ED0912}"/>
                </a:ext>
              </a:extLst>
            </p:cNvPr>
            <p:cNvSpPr>
              <a:spLocks noChangeArrowheads="1"/>
            </p:cNvSpPr>
            <p:nvPr/>
          </p:nvSpPr>
          <p:spPr bwMode="hidden">
            <a:xfrm rot="636921" flipV="1">
              <a:off x="1650" y="1218"/>
              <a:ext cx="415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 altLang="en-US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61824" name="Rectangle 32">
              <a:extLst>
                <a:ext uri="{FF2B5EF4-FFF2-40B4-BE49-F238E27FC236}">
                  <a16:creationId xmlns:a16="http://schemas.microsoft.com/office/drawing/2014/main" id="{DC998AB3-58F2-490D-A142-7AFC6FBD731C}"/>
                </a:ext>
              </a:extLst>
            </p:cNvPr>
            <p:cNvSpPr>
              <a:spLocks noChangeArrowheads="1"/>
            </p:cNvSpPr>
            <p:nvPr/>
          </p:nvSpPr>
          <p:spPr bwMode="hidden">
            <a:xfrm rot="803987" flipV="1">
              <a:off x="611" y="1684"/>
              <a:ext cx="52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 altLang="en-US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61825" name="Rectangle 33">
              <a:extLst>
                <a:ext uri="{FF2B5EF4-FFF2-40B4-BE49-F238E27FC236}">
                  <a16:creationId xmlns:a16="http://schemas.microsoft.com/office/drawing/2014/main" id="{1EA53BF2-1689-45B6-ABAB-F2D296D8D649}"/>
                </a:ext>
              </a:extLst>
            </p:cNvPr>
            <p:cNvSpPr>
              <a:spLocks noChangeArrowheads="1"/>
            </p:cNvSpPr>
            <p:nvPr/>
          </p:nvSpPr>
          <p:spPr bwMode="hidden">
            <a:xfrm rot="1273217" flipV="1">
              <a:off x="-204" y="2976"/>
              <a:ext cx="615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 altLang="en-US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61826" name="Rectangle 34">
              <a:extLst>
                <a:ext uri="{FF2B5EF4-FFF2-40B4-BE49-F238E27FC236}">
                  <a16:creationId xmlns:a16="http://schemas.microsoft.com/office/drawing/2014/main" id="{BB8F5D04-D34D-409D-A37E-37D03B05B968}"/>
                </a:ext>
              </a:extLst>
            </p:cNvPr>
            <p:cNvSpPr>
              <a:spLocks noChangeArrowheads="1"/>
            </p:cNvSpPr>
            <p:nvPr/>
          </p:nvSpPr>
          <p:spPr bwMode="hidden">
            <a:xfrm rot="1169729" flipV="1">
              <a:off x="-174" y="2663"/>
              <a:ext cx="61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137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 altLang="en-US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61827" name="Oval 35">
              <a:extLst>
                <a:ext uri="{FF2B5EF4-FFF2-40B4-BE49-F238E27FC236}">
                  <a16:creationId xmlns:a16="http://schemas.microsoft.com/office/drawing/2014/main" id="{AC95DA8C-B0A8-4744-8E18-E581AC32163F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740" y="3359"/>
              <a:ext cx="168" cy="9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828" name="Oval 36">
              <a:extLst>
                <a:ext uri="{FF2B5EF4-FFF2-40B4-BE49-F238E27FC236}">
                  <a16:creationId xmlns:a16="http://schemas.microsoft.com/office/drawing/2014/main" id="{CCA0A7A7-BC50-4562-9849-9DE245C4593B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36" y="3074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829" name="Oval 37">
              <a:extLst>
                <a:ext uri="{FF2B5EF4-FFF2-40B4-BE49-F238E27FC236}">
                  <a16:creationId xmlns:a16="http://schemas.microsoft.com/office/drawing/2014/main" id="{5F761876-775D-4DFB-955E-34483EDD86F0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59" y="3652"/>
              <a:ext cx="196" cy="10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830" name="Oval 38">
              <a:extLst>
                <a:ext uri="{FF2B5EF4-FFF2-40B4-BE49-F238E27FC236}">
                  <a16:creationId xmlns:a16="http://schemas.microsoft.com/office/drawing/2014/main" id="{A395EFCA-66BB-4263-BF2E-5B696D429FFF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077" y="2661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831" name="Oval 39">
              <a:extLst>
                <a:ext uri="{FF2B5EF4-FFF2-40B4-BE49-F238E27FC236}">
                  <a16:creationId xmlns:a16="http://schemas.microsoft.com/office/drawing/2014/main" id="{81683CCA-3AB7-40C1-AE52-F5BE7C49841D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223" y="3076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832" name="Oval 40">
              <a:extLst>
                <a:ext uri="{FF2B5EF4-FFF2-40B4-BE49-F238E27FC236}">
                  <a16:creationId xmlns:a16="http://schemas.microsoft.com/office/drawing/2014/main" id="{8D99CFC9-123F-46F5-9B45-3D81E532B7BC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686" y="2857"/>
              <a:ext cx="156" cy="9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833" name="Oval 41">
              <a:extLst>
                <a:ext uri="{FF2B5EF4-FFF2-40B4-BE49-F238E27FC236}">
                  <a16:creationId xmlns:a16="http://schemas.microsoft.com/office/drawing/2014/main" id="{28A94CB3-3A03-4343-915C-61815A26F667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750" y="2839"/>
              <a:ext cx="151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834" name="Oval 42">
              <a:extLst>
                <a:ext uri="{FF2B5EF4-FFF2-40B4-BE49-F238E27FC236}">
                  <a16:creationId xmlns:a16="http://schemas.microsoft.com/office/drawing/2014/main" id="{68E60EF6-1455-4A0F-9610-2FCA0F5CD747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67" y="2656"/>
              <a:ext cx="150" cy="8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835" name="Oval 43">
              <a:extLst>
                <a:ext uri="{FF2B5EF4-FFF2-40B4-BE49-F238E27FC236}">
                  <a16:creationId xmlns:a16="http://schemas.microsoft.com/office/drawing/2014/main" id="{B4CFD524-3AC0-4725-A48D-30491E0F731B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172" y="2642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836" name="Oval 44">
              <a:extLst>
                <a:ext uri="{FF2B5EF4-FFF2-40B4-BE49-F238E27FC236}">
                  <a16:creationId xmlns:a16="http://schemas.microsoft.com/office/drawing/2014/main" id="{4F5CF489-3143-4194-A730-1ED4F9601A81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401" y="2485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837" name="Oval 45">
              <a:extLst>
                <a:ext uri="{FF2B5EF4-FFF2-40B4-BE49-F238E27FC236}">
                  <a16:creationId xmlns:a16="http://schemas.microsoft.com/office/drawing/2014/main" id="{ECDE9EFA-8FBC-4CCE-B196-A792ACF460E4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910" y="2314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838" name="Oval 46">
              <a:extLst>
                <a:ext uri="{FF2B5EF4-FFF2-40B4-BE49-F238E27FC236}">
                  <a16:creationId xmlns:a16="http://schemas.microsoft.com/office/drawing/2014/main" id="{9B3E2BF2-71AC-46DE-B995-0DA35F34A8A6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254" y="2154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839" name="Oval 47">
              <a:extLst>
                <a:ext uri="{FF2B5EF4-FFF2-40B4-BE49-F238E27FC236}">
                  <a16:creationId xmlns:a16="http://schemas.microsoft.com/office/drawing/2014/main" id="{F9FB5303-1B05-40A8-82CC-74891D561354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742" y="2305"/>
              <a:ext cx="140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840" name="Oval 48">
              <a:extLst>
                <a:ext uri="{FF2B5EF4-FFF2-40B4-BE49-F238E27FC236}">
                  <a16:creationId xmlns:a16="http://schemas.microsoft.com/office/drawing/2014/main" id="{38FC67E5-B540-4355-84B5-91C80D998FA9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812" y="1898"/>
              <a:ext cx="12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841" name="Oval 49">
              <a:extLst>
                <a:ext uri="{FF2B5EF4-FFF2-40B4-BE49-F238E27FC236}">
                  <a16:creationId xmlns:a16="http://schemas.microsoft.com/office/drawing/2014/main" id="{E683B844-DF32-4D5F-9BA9-7F3544CB8723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721" y="1792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842" name="Oval 50">
              <a:extLst>
                <a:ext uri="{FF2B5EF4-FFF2-40B4-BE49-F238E27FC236}">
                  <a16:creationId xmlns:a16="http://schemas.microsoft.com/office/drawing/2014/main" id="{DD838CAE-A708-4CB2-8D6F-5392270E7F8B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528" y="1896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843" name="Oval 51">
              <a:extLst>
                <a:ext uri="{FF2B5EF4-FFF2-40B4-BE49-F238E27FC236}">
                  <a16:creationId xmlns:a16="http://schemas.microsoft.com/office/drawing/2014/main" id="{3F373AA5-6AB3-45F4-8DBC-81E436039CC9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064" y="1778"/>
              <a:ext cx="128" cy="6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844" name="Oval 52">
              <a:extLst>
                <a:ext uri="{FF2B5EF4-FFF2-40B4-BE49-F238E27FC236}">
                  <a16:creationId xmlns:a16="http://schemas.microsoft.com/office/drawing/2014/main" id="{465A1153-33EC-459D-9169-FBBF4E3E4579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277" y="2024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845" name="Oval 53">
              <a:extLst>
                <a:ext uri="{FF2B5EF4-FFF2-40B4-BE49-F238E27FC236}">
                  <a16:creationId xmlns:a16="http://schemas.microsoft.com/office/drawing/2014/main" id="{18661CD8-FE37-4ADB-98C4-938A4369BB8E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027" y="2160"/>
              <a:ext cx="133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846" name="Oval 54">
              <a:extLst>
                <a:ext uri="{FF2B5EF4-FFF2-40B4-BE49-F238E27FC236}">
                  <a16:creationId xmlns:a16="http://schemas.microsoft.com/office/drawing/2014/main" id="{87AE30DD-DC0E-49A6-9D05-6A8CA89A89E2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569" y="2453"/>
              <a:ext cx="150" cy="9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847" name="Oval 55">
              <a:extLst>
                <a:ext uri="{FF2B5EF4-FFF2-40B4-BE49-F238E27FC236}">
                  <a16:creationId xmlns:a16="http://schemas.microsoft.com/office/drawing/2014/main" id="{AB45C26D-A212-4C3D-88D8-DD42B1707BC4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863" y="2028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848" name="Oval 56">
              <a:extLst>
                <a:ext uri="{FF2B5EF4-FFF2-40B4-BE49-F238E27FC236}">
                  <a16:creationId xmlns:a16="http://schemas.microsoft.com/office/drawing/2014/main" id="{F735A27A-155F-45CF-B7DC-AB539B3885FF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513" y="2175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849" name="Oval 57">
              <a:extLst>
                <a:ext uri="{FF2B5EF4-FFF2-40B4-BE49-F238E27FC236}">
                  <a16:creationId xmlns:a16="http://schemas.microsoft.com/office/drawing/2014/main" id="{7588708D-80CC-48FD-985F-8BA311887531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191" y="2311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850" name="Oval 58">
              <a:extLst>
                <a:ext uri="{FF2B5EF4-FFF2-40B4-BE49-F238E27FC236}">
                  <a16:creationId xmlns:a16="http://schemas.microsoft.com/office/drawing/2014/main" id="{B05C1AEB-A87A-4220-9B53-271E10F245F5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154" y="2047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851" name="Oval 59">
              <a:extLst>
                <a:ext uri="{FF2B5EF4-FFF2-40B4-BE49-F238E27FC236}">
                  <a16:creationId xmlns:a16="http://schemas.microsoft.com/office/drawing/2014/main" id="{27D9EC47-0260-48EC-ACF1-FB01C528D7F1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142" y="1803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852" name="Oval 60">
              <a:extLst>
                <a:ext uri="{FF2B5EF4-FFF2-40B4-BE49-F238E27FC236}">
                  <a16:creationId xmlns:a16="http://schemas.microsoft.com/office/drawing/2014/main" id="{A010DE36-5B57-4525-939B-ACE4E1EC40FA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500" y="1912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853" name="Oval 61">
              <a:extLst>
                <a:ext uri="{FF2B5EF4-FFF2-40B4-BE49-F238E27FC236}">
                  <a16:creationId xmlns:a16="http://schemas.microsoft.com/office/drawing/2014/main" id="{EED3816C-7F14-4A25-B167-1E41EE44B6FD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804" y="180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854" name="Oval 62">
              <a:extLst>
                <a:ext uri="{FF2B5EF4-FFF2-40B4-BE49-F238E27FC236}">
                  <a16:creationId xmlns:a16="http://schemas.microsoft.com/office/drawing/2014/main" id="{CEB8942A-5A04-43BD-866B-5A771118DBC4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159" y="1905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855" name="Oval 63">
              <a:extLst>
                <a:ext uri="{FF2B5EF4-FFF2-40B4-BE49-F238E27FC236}">
                  <a16:creationId xmlns:a16="http://schemas.microsoft.com/office/drawing/2014/main" id="{F474A30B-1700-4EE8-9523-7B97B87D2AE2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432" y="178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856" name="Oval 64">
              <a:extLst>
                <a:ext uri="{FF2B5EF4-FFF2-40B4-BE49-F238E27FC236}">
                  <a16:creationId xmlns:a16="http://schemas.microsoft.com/office/drawing/2014/main" id="{6597266F-966C-4C8C-8327-AA0005950FE9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70" y="203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857" name="Oval 65">
              <a:extLst>
                <a:ext uri="{FF2B5EF4-FFF2-40B4-BE49-F238E27FC236}">
                  <a16:creationId xmlns:a16="http://schemas.microsoft.com/office/drawing/2014/main" id="{A31CAFCE-8DA7-47DB-BFEF-D848E8442073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68" y="2166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858" name="Oval 66">
              <a:extLst>
                <a:ext uri="{FF2B5EF4-FFF2-40B4-BE49-F238E27FC236}">
                  <a16:creationId xmlns:a16="http://schemas.microsoft.com/office/drawing/2014/main" id="{291649CB-385E-4295-8834-E2D236283CE4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798" y="1916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859" name="Oval 67">
              <a:extLst>
                <a:ext uri="{FF2B5EF4-FFF2-40B4-BE49-F238E27FC236}">
                  <a16:creationId xmlns:a16="http://schemas.microsoft.com/office/drawing/2014/main" id="{64B3CF5D-32BE-4711-A597-C03E16097D84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55" y="179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860" name="Oval 68">
              <a:extLst>
                <a:ext uri="{FF2B5EF4-FFF2-40B4-BE49-F238E27FC236}">
                  <a16:creationId xmlns:a16="http://schemas.microsoft.com/office/drawing/2014/main" id="{F9AB4857-338D-4C75-92E1-6527993BDDED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13" y="190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861" name="Oval 69">
              <a:extLst>
                <a:ext uri="{FF2B5EF4-FFF2-40B4-BE49-F238E27FC236}">
                  <a16:creationId xmlns:a16="http://schemas.microsoft.com/office/drawing/2014/main" id="{157CCCDD-8292-42EA-97F4-7A89FFCE8003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32" y="2323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862" name="Oval 70">
              <a:extLst>
                <a:ext uri="{FF2B5EF4-FFF2-40B4-BE49-F238E27FC236}">
                  <a16:creationId xmlns:a16="http://schemas.microsoft.com/office/drawing/2014/main" id="{29CA9CBE-82A5-4C58-8AD0-E5BC5C141E49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814" y="2178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863" name="Oval 71">
              <a:extLst>
                <a:ext uri="{FF2B5EF4-FFF2-40B4-BE49-F238E27FC236}">
                  <a16:creationId xmlns:a16="http://schemas.microsoft.com/office/drawing/2014/main" id="{40810684-9C72-4157-8820-922EF558A662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789" y="2472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864" name="Oval 72">
              <a:extLst>
                <a:ext uri="{FF2B5EF4-FFF2-40B4-BE49-F238E27FC236}">
                  <a16:creationId xmlns:a16="http://schemas.microsoft.com/office/drawing/2014/main" id="{359E8E5E-AF6D-4BE4-B17B-F2558385DC8B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544" y="2015"/>
              <a:ext cx="140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865" name="Oval 73">
              <a:extLst>
                <a:ext uri="{FF2B5EF4-FFF2-40B4-BE49-F238E27FC236}">
                  <a16:creationId xmlns:a16="http://schemas.microsoft.com/office/drawing/2014/main" id="{7C35DD6D-8482-4A0D-A2DE-CDEA78504CE7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457" y="1700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866" name="Oval 74">
              <a:extLst>
                <a:ext uri="{FF2B5EF4-FFF2-40B4-BE49-F238E27FC236}">
                  <a16:creationId xmlns:a16="http://schemas.microsoft.com/office/drawing/2014/main" id="{0E18EB5E-E3BB-4272-B688-8E2E1116FABA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747" y="1599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867" name="Oval 75">
              <a:extLst>
                <a:ext uri="{FF2B5EF4-FFF2-40B4-BE49-F238E27FC236}">
                  <a16:creationId xmlns:a16="http://schemas.microsoft.com/office/drawing/2014/main" id="{45F2A1CF-7A77-420A-A41B-2E02045196A5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385" y="150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868" name="Oval 76">
              <a:extLst>
                <a:ext uri="{FF2B5EF4-FFF2-40B4-BE49-F238E27FC236}">
                  <a16:creationId xmlns:a16="http://schemas.microsoft.com/office/drawing/2014/main" id="{50D74247-7E98-4A5E-ABB7-51C1E0CA92E4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093" y="1595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869" name="Oval 77">
              <a:extLst>
                <a:ext uri="{FF2B5EF4-FFF2-40B4-BE49-F238E27FC236}">
                  <a16:creationId xmlns:a16="http://schemas.microsoft.com/office/drawing/2014/main" id="{C524DADE-8CF5-4773-9E50-819305F362AD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792" y="1690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870" name="Oval 78">
              <a:extLst>
                <a:ext uri="{FF2B5EF4-FFF2-40B4-BE49-F238E27FC236}">
                  <a16:creationId xmlns:a16="http://schemas.microsoft.com/office/drawing/2014/main" id="{E7BC7381-0794-4066-BE98-E8494943525D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011" y="151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871" name="Oval 79">
              <a:extLst>
                <a:ext uri="{FF2B5EF4-FFF2-40B4-BE49-F238E27FC236}">
                  <a16:creationId xmlns:a16="http://schemas.microsoft.com/office/drawing/2014/main" id="{E7FA9A13-68D1-4C4F-B9D0-7705AF34CE23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087" y="169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872" name="Oval 80">
              <a:extLst>
                <a:ext uri="{FF2B5EF4-FFF2-40B4-BE49-F238E27FC236}">
                  <a16:creationId xmlns:a16="http://schemas.microsoft.com/office/drawing/2014/main" id="{9C19E5F1-A9EA-4D2D-BCB7-481D9048A960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345" y="1601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873" name="Oval 81">
              <a:extLst>
                <a:ext uri="{FF2B5EF4-FFF2-40B4-BE49-F238E27FC236}">
                  <a16:creationId xmlns:a16="http://schemas.microsoft.com/office/drawing/2014/main" id="{05019749-BA22-487B-8EA9-21188AF3C367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684" y="1686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874" name="Oval 82">
              <a:extLst>
                <a:ext uri="{FF2B5EF4-FFF2-40B4-BE49-F238E27FC236}">
                  <a16:creationId xmlns:a16="http://schemas.microsoft.com/office/drawing/2014/main" id="{A1F4ADB0-D88B-40DD-A329-D77B5DBB8A63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806" y="151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875" name="Oval 83">
              <a:extLst>
                <a:ext uri="{FF2B5EF4-FFF2-40B4-BE49-F238E27FC236}">
                  <a16:creationId xmlns:a16="http://schemas.microsoft.com/office/drawing/2014/main" id="{CD6E5E05-F2D8-4FE8-91CA-556BB110F2D6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95" y="1597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876" name="Oval 84">
              <a:extLst>
                <a:ext uri="{FF2B5EF4-FFF2-40B4-BE49-F238E27FC236}">
                  <a16:creationId xmlns:a16="http://schemas.microsoft.com/office/drawing/2014/main" id="{CAD6F470-E9DF-49E3-876C-2BAF92DC4BC9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28" y="1508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877" name="Oval 85">
              <a:extLst>
                <a:ext uri="{FF2B5EF4-FFF2-40B4-BE49-F238E27FC236}">
                  <a16:creationId xmlns:a16="http://schemas.microsoft.com/office/drawing/2014/main" id="{01F29752-3483-4063-9543-1FA2A0018B57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57" y="1698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878" name="Oval 86">
              <a:extLst>
                <a:ext uri="{FF2B5EF4-FFF2-40B4-BE49-F238E27FC236}">
                  <a16:creationId xmlns:a16="http://schemas.microsoft.com/office/drawing/2014/main" id="{645220FD-FC1F-4F36-A536-D7CFE90B7CF9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887" y="1595"/>
              <a:ext cx="124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879" name="Oval 87">
              <a:extLst>
                <a:ext uri="{FF2B5EF4-FFF2-40B4-BE49-F238E27FC236}">
                  <a16:creationId xmlns:a16="http://schemas.microsoft.com/office/drawing/2014/main" id="{5F0D8336-EC43-48DD-9D61-7578B28D519C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079" y="1511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880" name="Oval 88">
              <a:extLst>
                <a:ext uri="{FF2B5EF4-FFF2-40B4-BE49-F238E27FC236}">
                  <a16:creationId xmlns:a16="http://schemas.microsoft.com/office/drawing/2014/main" id="{8B4313E5-3DD9-4373-8ABA-B7B747BE18B8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270" y="1688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881" name="Oval 89">
              <a:extLst>
                <a:ext uri="{FF2B5EF4-FFF2-40B4-BE49-F238E27FC236}">
                  <a16:creationId xmlns:a16="http://schemas.microsoft.com/office/drawing/2014/main" id="{1274EF48-EEF0-4D47-9D52-D93C37391C1C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453" y="1599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882" name="Oval 90">
              <a:extLst>
                <a:ext uri="{FF2B5EF4-FFF2-40B4-BE49-F238E27FC236}">
                  <a16:creationId xmlns:a16="http://schemas.microsoft.com/office/drawing/2014/main" id="{0F33D07E-DA6A-4E82-999E-979DFF6D00C3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651" y="150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883" name="Oval 91">
              <a:extLst>
                <a:ext uri="{FF2B5EF4-FFF2-40B4-BE49-F238E27FC236}">
                  <a16:creationId xmlns:a16="http://schemas.microsoft.com/office/drawing/2014/main" id="{0B79F0ED-BDD5-4AFE-AB23-D1B928CE5172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251" y="1513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884" name="Oval 92">
              <a:extLst>
                <a:ext uri="{FF2B5EF4-FFF2-40B4-BE49-F238E27FC236}">
                  <a16:creationId xmlns:a16="http://schemas.microsoft.com/office/drawing/2014/main" id="{B86A8EE7-A511-4969-80A7-3C6C9953188E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901" y="1701"/>
              <a:ext cx="128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885" name="Oval 93">
              <a:extLst>
                <a:ext uri="{FF2B5EF4-FFF2-40B4-BE49-F238E27FC236}">
                  <a16:creationId xmlns:a16="http://schemas.microsoft.com/office/drawing/2014/main" id="{34F57285-683B-478D-9675-2AA28B6198BB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086" y="1608"/>
              <a:ext cx="128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886" name="Oval 94">
              <a:extLst>
                <a:ext uri="{FF2B5EF4-FFF2-40B4-BE49-F238E27FC236}">
                  <a16:creationId xmlns:a16="http://schemas.microsoft.com/office/drawing/2014/main" id="{BA1F6B23-4E2C-402A-A6DD-9CF8C53ABD11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282" y="3653"/>
              <a:ext cx="196" cy="11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887" name="Oval 95">
              <a:extLst>
                <a:ext uri="{FF2B5EF4-FFF2-40B4-BE49-F238E27FC236}">
                  <a16:creationId xmlns:a16="http://schemas.microsoft.com/office/drawing/2014/main" id="{3F827BC7-FDCF-4EF8-BBF6-FAFD6A6F6AC1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707" y="4014"/>
              <a:ext cx="191" cy="11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888" name="Oval 96">
              <a:extLst>
                <a:ext uri="{FF2B5EF4-FFF2-40B4-BE49-F238E27FC236}">
                  <a16:creationId xmlns:a16="http://schemas.microsoft.com/office/drawing/2014/main" id="{FEE560A0-8B18-40BD-8C53-102BB2A6EE91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229" y="3090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889" name="Oval 97">
              <a:extLst>
                <a:ext uri="{FF2B5EF4-FFF2-40B4-BE49-F238E27FC236}">
                  <a16:creationId xmlns:a16="http://schemas.microsoft.com/office/drawing/2014/main" id="{26CE6CEA-2482-436B-990E-467C22956DED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604" y="2867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890" name="Oval 98">
              <a:extLst>
                <a:ext uri="{FF2B5EF4-FFF2-40B4-BE49-F238E27FC236}">
                  <a16:creationId xmlns:a16="http://schemas.microsoft.com/office/drawing/2014/main" id="{3F185227-1BC3-4207-BD73-6427CB288085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907" y="2668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891" name="Oval 99">
              <a:extLst>
                <a:ext uri="{FF2B5EF4-FFF2-40B4-BE49-F238E27FC236}">
                  <a16:creationId xmlns:a16="http://schemas.microsoft.com/office/drawing/2014/main" id="{6677CA90-C99A-4E69-BBFC-67DFCC138CB1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248" y="2454"/>
              <a:ext cx="150" cy="9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892" name="Oval 100">
              <a:extLst>
                <a:ext uri="{FF2B5EF4-FFF2-40B4-BE49-F238E27FC236}">
                  <a16:creationId xmlns:a16="http://schemas.microsoft.com/office/drawing/2014/main" id="{9C1053D5-3412-43A5-8DFF-0FC846D5EF43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801" y="3360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893" name="Oval 101">
              <a:extLst>
                <a:ext uri="{FF2B5EF4-FFF2-40B4-BE49-F238E27FC236}">
                  <a16:creationId xmlns:a16="http://schemas.microsoft.com/office/drawing/2014/main" id="{E48AF059-0DDA-4695-A231-CC69B81EF864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512" y="230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894" name="Oval 102">
              <a:extLst>
                <a:ext uri="{FF2B5EF4-FFF2-40B4-BE49-F238E27FC236}">
                  <a16:creationId xmlns:a16="http://schemas.microsoft.com/office/drawing/2014/main" id="{861041E2-9BD0-4A45-A387-A8D2DC751087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980" y="2014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895" name="Oval 103">
              <a:extLst>
                <a:ext uri="{FF2B5EF4-FFF2-40B4-BE49-F238E27FC236}">
                  <a16:creationId xmlns:a16="http://schemas.microsoft.com/office/drawing/2014/main" id="{73831DA7-7586-42EC-92F3-C799670E1076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753" y="2158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896" name="Oval 104">
              <a:extLst>
                <a:ext uri="{FF2B5EF4-FFF2-40B4-BE49-F238E27FC236}">
                  <a16:creationId xmlns:a16="http://schemas.microsoft.com/office/drawing/2014/main" id="{F24BB26F-7E70-4132-BE7D-FA08DDBEE45E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176" y="1898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897" name="Oval 105">
              <a:extLst>
                <a:ext uri="{FF2B5EF4-FFF2-40B4-BE49-F238E27FC236}">
                  <a16:creationId xmlns:a16="http://schemas.microsoft.com/office/drawing/2014/main" id="{8F847DD2-75D4-4777-A633-9D437C326B6F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338" y="1797"/>
              <a:ext cx="129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898" name="Oval 106">
              <a:extLst>
                <a:ext uri="{FF2B5EF4-FFF2-40B4-BE49-F238E27FC236}">
                  <a16:creationId xmlns:a16="http://schemas.microsoft.com/office/drawing/2014/main" id="{650D7519-10CA-430C-9ED1-9AE4AE126EB5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505" y="1700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899" name="Oval 107">
              <a:extLst>
                <a:ext uri="{FF2B5EF4-FFF2-40B4-BE49-F238E27FC236}">
                  <a16:creationId xmlns:a16="http://schemas.microsoft.com/office/drawing/2014/main" id="{3BBC23D5-55BA-468F-9371-74C130B75D06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661" y="1603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900" name="Oval 108">
              <a:extLst>
                <a:ext uri="{FF2B5EF4-FFF2-40B4-BE49-F238E27FC236}">
                  <a16:creationId xmlns:a16="http://schemas.microsoft.com/office/drawing/2014/main" id="{E2C4BE52-BFAF-483A-9C0A-A340A37DBD90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803" y="1512"/>
              <a:ext cx="128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901" name="Oval 109">
              <a:extLst>
                <a:ext uri="{FF2B5EF4-FFF2-40B4-BE49-F238E27FC236}">
                  <a16:creationId xmlns:a16="http://schemas.microsoft.com/office/drawing/2014/main" id="{CE460525-F74E-49C2-9686-AC035EDF1413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930" y="1431"/>
              <a:ext cx="111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902" name="Oval 110">
              <a:extLst>
                <a:ext uri="{FF2B5EF4-FFF2-40B4-BE49-F238E27FC236}">
                  <a16:creationId xmlns:a16="http://schemas.microsoft.com/office/drawing/2014/main" id="{7EA3999D-7364-45E9-BEC2-8B95850A8F5C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835" y="143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903" name="Oval 111">
              <a:extLst>
                <a:ext uri="{FF2B5EF4-FFF2-40B4-BE49-F238E27FC236}">
                  <a16:creationId xmlns:a16="http://schemas.microsoft.com/office/drawing/2014/main" id="{193BEA65-0077-42C5-8755-0850F5AA1504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286" y="143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904" name="Oval 112">
              <a:extLst>
                <a:ext uri="{FF2B5EF4-FFF2-40B4-BE49-F238E27FC236}">
                  <a16:creationId xmlns:a16="http://schemas.microsoft.com/office/drawing/2014/main" id="{9BCE48A7-9D7D-486D-9237-3A3866A9AE56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972" y="1366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905" name="Oval 113">
              <a:extLst>
                <a:ext uri="{FF2B5EF4-FFF2-40B4-BE49-F238E27FC236}">
                  <a16:creationId xmlns:a16="http://schemas.microsoft.com/office/drawing/2014/main" id="{1B8D77BF-BD2D-47F7-87E5-C151468E6312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152" y="1292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906" name="Oval 114">
              <a:extLst>
                <a:ext uri="{FF2B5EF4-FFF2-40B4-BE49-F238E27FC236}">
                  <a16:creationId xmlns:a16="http://schemas.microsoft.com/office/drawing/2014/main" id="{23F0FFAD-C641-4B1B-93D0-5F25993D2C5D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020" y="117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907" name="Oval 115">
              <a:extLst>
                <a:ext uri="{FF2B5EF4-FFF2-40B4-BE49-F238E27FC236}">
                  <a16:creationId xmlns:a16="http://schemas.microsoft.com/office/drawing/2014/main" id="{BB678445-78E3-43A5-A1FD-A4A4103332C4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443" y="1368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908" name="Oval 116">
              <a:extLst>
                <a:ext uri="{FF2B5EF4-FFF2-40B4-BE49-F238E27FC236}">
                  <a16:creationId xmlns:a16="http://schemas.microsoft.com/office/drawing/2014/main" id="{D869B984-FCFC-41CB-97F6-CF61B1CCC12E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301" y="1220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909" name="Oval 117">
              <a:extLst>
                <a:ext uri="{FF2B5EF4-FFF2-40B4-BE49-F238E27FC236}">
                  <a16:creationId xmlns:a16="http://schemas.microsoft.com/office/drawing/2014/main" id="{43411083-75E1-4192-91C5-49FA135B80A8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095" y="1284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910" name="Oval 118">
              <a:extLst>
                <a:ext uri="{FF2B5EF4-FFF2-40B4-BE49-F238E27FC236}">
                  <a16:creationId xmlns:a16="http://schemas.microsoft.com/office/drawing/2014/main" id="{3BD2BA49-D99A-4E8E-A7F8-13E203D134FE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228" y="1442"/>
              <a:ext cx="111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911" name="Oval 119">
              <a:extLst>
                <a:ext uri="{FF2B5EF4-FFF2-40B4-BE49-F238E27FC236}">
                  <a16:creationId xmlns:a16="http://schemas.microsoft.com/office/drawing/2014/main" id="{B9C526F5-0B41-45A5-A6E2-74297F629358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109" y="1424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912" name="Oval 120">
              <a:extLst>
                <a:ext uri="{FF2B5EF4-FFF2-40B4-BE49-F238E27FC236}">
                  <a16:creationId xmlns:a16="http://schemas.microsoft.com/office/drawing/2014/main" id="{05EF2CCE-E03A-4083-B042-002640BBC89C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611" y="1284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913" name="Oval 121">
              <a:extLst>
                <a:ext uri="{FF2B5EF4-FFF2-40B4-BE49-F238E27FC236}">
                  <a16:creationId xmlns:a16="http://schemas.microsoft.com/office/drawing/2014/main" id="{194B089D-0830-464E-86A9-17971F690BD0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05" y="1358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914" name="Oval 122">
              <a:extLst>
                <a:ext uri="{FF2B5EF4-FFF2-40B4-BE49-F238E27FC236}">
                  <a16:creationId xmlns:a16="http://schemas.microsoft.com/office/drawing/2014/main" id="{AD749E64-E4DC-4577-8792-61F537D4EDCC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56" y="1154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915" name="Oval 123">
              <a:extLst>
                <a:ext uri="{FF2B5EF4-FFF2-40B4-BE49-F238E27FC236}">
                  <a16:creationId xmlns:a16="http://schemas.microsoft.com/office/drawing/2014/main" id="{F8D27E9D-37F8-4742-A9D5-886A966624DF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538" y="1365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916" name="Oval 124">
              <a:extLst>
                <a:ext uri="{FF2B5EF4-FFF2-40B4-BE49-F238E27FC236}">
                  <a16:creationId xmlns:a16="http://schemas.microsoft.com/office/drawing/2014/main" id="{8E5E27C4-FC6C-4E37-AF6D-0FF8D9DF69C2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407" y="1440"/>
              <a:ext cx="105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917" name="Oval 125">
              <a:extLst>
                <a:ext uri="{FF2B5EF4-FFF2-40B4-BE49-F238E27FC236}">
                  <a16:creationId xmlns:a16="http://schemas.microsoft.com/office/drawing/2014/main" id="{370CB0B0-75F1-40C5-BE31-DF9476DE304F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992" y="1356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918" name="Oval 126">
              <a:extLst>
                <a:ext uri="{FF2B5EF4-FFF2-40B4-BE49-F238E27FC236}">
                  <a16:creationId xmlns:a16="http://schemas.microsoft.com/office/drawing/2014/main" id="{CB55110A-A4FF-475B-A53C-597317957BE1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466" y="1356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919" name="Oval 127">
              <a:extLst>
                <a:ext uri="{FF2B5EF4-FFF2-40B4-BE49-F238E27FC236}">
                  <a16:creationId xmlns:a16="http://schemas.microsoft.com/office/drawing/2014/main" id="{F061C196-A6FA-44E6-A85C-F6D102A2E657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852" y="1228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920" name="Oval 128">
              <a:extLst>
                <a:ext uri="{FF2B5EF4-FFF2-40B4-BE49-F238E27FC236}">
                  <a16:creationId xmlns:a16="http://schemas.microsoft.com/office/drawing/2014/main" id="{3B4923AC-E36D-45FE-940B-382AF3D3D55F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678" y="1109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921" name="Oval 129">
              <a:extLst>
                <a:ext uri="{FF2B5EF4-FFF2-40B4-BE49-F238E27FC236}">
                  <a16:creationId xmlns:a16="http://schemas.microsoft.com/office/drawing/2014/main" id="{C61D1C16-6621-4BA8-A8DF-BE8EE3452DEC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859" y="1045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922" name="Oval 130">
              <a:extLst>
                <a:ext uri="{FF2B5EF4-FFF2-40B4-BE49-F238E27FC236}">
                  <a16:creationId xmlns:a16="http://schemas.microsoft.com/office/drawing/2014/main" id="{6AA8FDEC-F12A-480E-9348-BC348401EA96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942" y="104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923" name="Oval 131">
              <a:extLst>
                <a:ext uri="{FF2B5EF4-FFF2-40B4-BE49-F238E27FC236}">
                  <a16:creationId xmlns:a16="http://schemas.microsoft.com/office/drawing/2014/main" id="{1BD592B2-ED20-466C-9759-B9AAA21EB00E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088" y="1277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924" name="Oval 132">
              <a:extLst>
                <a:ext uri="{FF2B5EF4-FFF2-40B4-BE49-F238E27FC236}">
                  <a16:creationId xmlns:a16="http://schemas.microsoft.com/office/drawing/2014/main" id="{11927313-9FE1-42CD-AAA2-CECB4879EA90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827" y="135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925" name="Oval 133">
              <a:extLst>
                <a:ext uri="{FF2B5EF4-FFF2-40B4-BE49-F238E27FC236}">
                  <a16:creationId xmlns:a16="http://schemas.microsoft.com/office/drawing/2014/main" id="{9E8D5666-1FBA-45FF-8EF1-FA2DB0968B90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537" y="1428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926" name="Oval 134">
              <a:extLst>
                <a:ext uri="{FF2B5EF4-FFF2-40B4-BE49-F238E27FC236}">
                  <a16:creationId xmlns:a16="http://schemas.microsoft.com/office/drawing/2014/main" id="{C60965C2-98C6-4374-A6E5-37C1AD2CC908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635" y="106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927" name="Oval 135">
              <a:extLst>
                <a:ext uri="{FF2B5EF4-FFF2-40B4-BE49-F238E27FC236}">
                  <a16:creationId xmlns:a16="http://schemas.microsoft.com/office/drawing/2014/main" id="{5F511585-D325-4349-907C-EF8E1B814352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540" y="105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928" name="Oval 136">
              <a:extLst>
                <a:ext uri="{FF2B5EF4-FFF2-40B4-BE49-F238E27FC236}">
                  <a16:creationId xmlns:a16="http://schemas.microsoft.com/office/drawing/2014/main" id="{F7238ED5-7680-4672-B7BC-54F02AB664D3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120" y="1063"/>
              <a:ext cx="105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929" name="Oval 137">
              <a:extLst>
                <a:ext uri="{FF2B5EF4-FFF2-40B4-BE49-F238E27FC236}">
                  <a16:creationId xmlns:a16="http://schemas.microsoft.com/office/drawing/2014/main" id="{CC7D9BB5-4C01-4205-BFCC-42C0DCCBCEA8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131" y="1284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930" name="Oval 138">
              <a:extLst>
                <a:ext uri="{FF2B5EF4-FFF2-40B4-BE49-F238E27FC236}">
                  <a16:creationId xmlns:a16="http://schemas.microsoft.com/office/drawing/2014/main" id="{17F16E5D-0710-4787-9AA5-F988AAC64A2B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477" y="1163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931" name="Oval 139">
              <a:extLst>
                <a:ext uri="{FF2B5EF4-FFF2-40B4-BE49-F238E27FC236}">
                  <a16:creationId xmlns:a16="http://schemas.microsoft.com/office/drawing/2014/main" id="{4ED4F23F-53A9-4569-8D6C-DCB5A66B9537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315" y="1229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932" name="Oval 140">
              <a:extLst>
                <a:ext uri="{FF2B5EF4-FFF2-40B4-BE49-F238E27FC236}">
                  <a16:creationId xmlns:a16="http://schemas.microsoft.com/office/drawing/2014/main" id="{46E69334-A4FA-437D-8BA2-F9A19CBEEF5A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174" y="1112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933" name="Oval 141">
              <a:extLst>
                <a:ext uri="{FF2B5EF4-FFF2-40B4-BE49-F238E27FC236}">
                  <a16:creationId xmlns:a16="http://schemas.microsoft.com/office/drawing/2014/main" id="{BF0E2D0F-98CF-40A9-BD70-8ED3A46F26FF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396" y="1051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934" name="Oval 142">
              <a:extLst>
                <a:ext uri="{FF2B5EF4-FFF2-40B4-BE49-F238E27FC236}">
                  <a16:creationId xmlns:a16="http://schemas.microsoft.com/office/drawing/2014/main" id="{6F1C2142-21BC-4378-9648-F2B17AC0EC8A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769" y="1446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935" name="Oval 143">
              <a:extLst>
                <a:ext uri="{FF2B5EF4-FFF2-40B4-BE49-F238E27FC236}">
                  <a16:creationId xmlns:a16="http://schemas.microsoft.com/office/drawing/2014/main" id="{2A6A13A8-A4B8-477A-B2F0-DE8C427BD6CC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656" y="1294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936" name="Oval 144">
              <a:extLst>
                <a:ext uri="{FF2B5EF4-FFF2-40B4-BE49-F238E27FC236}">
                  <a16:creationId xmlns:a16="http://schemas.microsoft.com/office/drawing/2014/main" id="{C6BF20E1-251C-47C2-B01E-6B8257C5AEAB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501" y="1159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937" name="Oval 145">
              <a:extLst>
                <a:ext uri="{FF2B5EF4-FFF2-40B4-BE49-F238E27FC236}">
                  <a16:creationId xmlns:a16="http://schemas.microsoft.com/office/drawing/2014/main" id="{D92FB79C-A8D7-4234-94FD-E2B8863A7F43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222" y="1101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938" name="Oval 146">
              <a:extLst>
                <a:ext uri="{FF2B5EF4-FFF2-40B4-BE49-F238E27FC236}">
                  <a16:creationId xmlns:a16="http://schemas.microsoft.com/office/drawing/2014/main" id="{CAD2C632-4CCA-4B7D-A09A-D94501D00DAE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029" y="1162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939" name="Oval 147">
              <a:extLst>
                <a:ext uri="{FF2B5EF4-FFF2-40B4-BE49-F238E27FC236}">
                  <a16:creationId xmlns:a16="http://schemas.microsoft.com/office/drawing/2014/main" id="{F2574247-4402-4E57-911F-4FAC6237A713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875" y="1356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940" name="Oval 148">
              <a:extLst>
                <a:ext uri="{FF2B5EF4-FFF2-40B4-BE49-F238E27FC236}">
                  <a16:creationId xmlns:a16="http://schemas.microsoft.com/office/drawing/2014/main" id="{41719C63-1650-47B9-817F-62692351DDBD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809" y="1223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941" name="Oval 149">
              <a:extLst>
                <a:ext uri="{FF2B5EF4-FFF2-40B4-BE49-F238E27FC236}">
                  <a16:creationId xmlns:a16="http://schemas.microsoft.com/office/drawing/2014/main" id="{8965E0C8-D469-489F-A117-E2336A5FBD18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738" y="1098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942" name="Oval 150">
              <a:extLst>
                <a:ext uri="{FF2B5EF4-FFF2-40B4-BE49-F238E27FC236}">
                  <a16:creationId xmlns:a16="http://schemas.microsoft.com/office/drawing/2014/main" id="{ED446296-ABDE-48B8-A4A3-3210894893A4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583" y="1289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943" name="Oval 151">
              <a:extLst>
                <a:ext uri="{FF2B5EF4-FFF2-40B4-BE49-F238E27FC236}">
                  <a16:creationId xmlns:a16="http://schemas.microsoft.com/office/drawing/2014/main" id="{6348DAA2-514C-4A4F-864D-9FFF0F8BB3BC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379" y="1343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944" name="Oval 152">
              <a:extLst>
                <a:ext uri="{FF2B5EF4-FFF2-40B4-BE49-F238E27FC236}">
                  <a16:creationId xmlns:a16="http://schemas.microsoft.com/office/drawing/2014/main" id="{D854094F-8F72-4090-860B-0F17440121F0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529" y="1156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945" name="Oval 153">
              <a:extLst>
                <a:ext uri="{FF2B5EF4-FFF2-40B4-BE49-F238E27FC236}">
                  <a16:creationId xmlns:a16="http://schemas.microsoft.com/office/drawing/2014/main" id="{32A8E12B-A75A-4535-B4B0-FF5620EBA294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294" y="1222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946" name="Oval 154">
              <a:extLst>
                <a:ext uri="{FF2B5EF4-FFF2-40B4-BE49-F238E27FC236}">
                  <a16:creationId xmlns:a16="http://schemas.microsoft.com/office/drawing/2014/main" id="{48F67F0A-6541-4A1A-8E84-5D59450EB938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314" y="1112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947" name="Oval 155">
              <a:extLst>
                <a:ext uri="{FF2B5EF4-FFF2-40B4-BE49-F238E27FC236}">
                  <a16:creationId xmlns:a16="http://schemas.microsoft.com/office/drawing/2014/main" id="{2130516E-4517-4584-B155-C8A085F7255B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082" y="1166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948" name="Oval 156">
              <a:extLst>
                <a:ext uri="{FF2B5EF4-FFF2-40B4-BE49-F238E27FC236}">
                  <a16:creationId xmlns:a16="http://schemas.microsoft.com/office/drawing/2014/main" id="{78DF0537-3719-434F-BEAE-8399E40AB49F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877" y="1121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949" name="Oval 157">
              <a:extLst>
                <a:ext uri="{FF2B5EF4-FFF2-40B4-BE49-F238E27FC236}">
                  <a16:creationId xmlns:a16="http://schemas.microsoft.com/office/drawing/2014/main" id="{C9EB9572-46A8-403E-95CD-A1F949ABF1DB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875" y="1216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950" name="Oval 158">
              <a:extLst>
                <a:ext uri="{FF2B5EF4-FFF2-40B4-BE49-F238E27FC236}">
                  <a16:creationId xmlns:a16="http://schemas.microsoft.com/office/drawing/2014/main" id="{BE251C27-3490-42D4-9CC3-B003D5B122C2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680" y="1170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951" name="Oval 159">
              <a:extLst>
                <a:ext uri="{FF2B5EF4-FFF2-40B4-BE49-F238E27FC236}">
                  <a16:creationId xmlns:a16="http://schemas.microsoft.com/office/drawing/2014/main" id="{4EEAEA2E-5624-40B3-A2E9-A6CB24C2941B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11" y="1232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952" name="Oval 160">
              <a:extLst>
                <a:ext uri="{FF2B5EF4-FFF2-40B4-BE49-F238E27FC236}">
                  <a16:creationId xmlns:a16="http://schemas.microsoft.com/office/drawing/2014/main" id="{F51F63EA-539A-4FA2-A8AB-0B33BEF4F0D3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34" y="1100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953" name="Oval 161">
              <a:extLst>
                <a:ext uri="{FF2B5EF4-FFF2-40B4-BE49-F238E27FC236}">
                  <a16:creationId xmlns:a16="http://schemas.microsoft.com/office/drawing/2014/main" id="{8A7E096E-1569-44DB-A3A7-14D88FF89021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19" y="1312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954" name="Oval 162">
              <a:extLst>
                <a:ext uri="{FF2B5EF4-FFF2-40B4-BE49-F238E27FC236}">
                  <a16:creationId xmlns:a16="http://schemas.microsoft.com/office/drawing/2014/main" id="{30E6C89B-2CAC-450C-9177-DCDDC89FD6FB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858" y="1001"/>
              <a:ext cx="101" cy="38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955" name="Oval 163">
              <a:extLst>
                <a:ext uri="{FF2B5EF4-FFF2-40B4-BE49-F238E27FC236}">
                  <a16:creationId xmlns:a16="http://schemas.microsoft.com/office/drawing/2014/main" id="{E3B57E63-65CB-455D-8ACD-71A8FE133B27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341" y="1013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956" name="Oval 164">
              <a:extLst>
                <a:ext uri="{FF2B5EF4-FFF2-40B4-BE49-F238E27FC236}">
                  <a16:creationId xmlns:a16="http://schemas.microsoft.com/office/drawing/2014/main" id="{A07A4788-82BC-4556-8FA0-344A7D4E584D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739" y="1008"/>
              <a:ext cx="101" cy="38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957" name="Oval 165">
              <a:extLst>
                <a:ext uri="{FF2B5EF4-FFF2-40B4-BE49-F238E27FC236}">
                  <a16:creationId xmlns:a16="http://schemas.microsoft.com/office/drawing/2014/main" id="{A7EEF589-8358-4F4D-AF26-BBEEA1C5F7BF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116" y="1001"/>
              <a:ext cx="100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958" name="Oval 166">
              <a:extLst>
                <a:ext uri="{FF2B5EF4-FFF2-40B4-BE49-F238E27FC236}">
                  <a16:creationId xmlns:a16="http://schemas.microsoft.com/office/drawing/2014/main" id="{65123870-09C2-4ADC-853F-EFDDD0D5B5AF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320" y="941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959" name="Oval 167">
              <a:extLst>
                <a:ext uri="{FF2B5EF4-FFF2-40B4-BE49-F238E27FC236}">
                  <a16:creationId xmlns:a16="http://schemas.microsoft.com/office/drawing/2014/main" id="{7101ED72-3982-4B00-B17C-098B63C2AD3C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601" y="995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960" name="Oval 168">
              <a:extLst>
                <a:ext uri="{FF2B5EF4-FFF2-40B4-BE49-F238E27FC236}">
                  <a16:creationId xmlns:a16="http://schemas.microsoft.com/office/drawing/2014/main" id="{758BAEC1-0056-4455-BFE8-7F765A08731A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667" y="1420"/>
              <a:ext cx="106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961" name="Oval 169">
              <a:extLst>
                <a:ext uri="{FF2B5EF4-FFF2-40B4-BE49-F238E27FC236}">
                  <a16:creationId xmlns:a16="http://schemas.microsoft.com/office/drawing/2014/main" id="{2DBBB83C-1412-4CC0-AB80-7E273A2876CE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557" y="1516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962" name="Oval 170">
              <a:extLst>
                <a:ext uri="{FF2B5EF4-FFF2-40B4-BE49-F238E27FC236}">
                  <a16:creationId xmlns:a16="http://schemas.microsoft.com/office/drawing/2014/main" id="{9BECA8C0-09F9-4A7A-B9CB-DE167346C6D6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619" y="1287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963" name="Oval 171">
              <a:extLst>
                <a:ext uri="{FF2B5EF4-FFF2-40B4-BE49-F238E27FC236}">
                  <a16:creationId xmlns:a16="http://schemas.microsoft.com/office/drawing/2014/main" id="{D0CD8766-EC49-4A4D-8C7A-4FD215BC461B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791" y="1212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964" name="Oval 172">
              <a:extLst>
                <a:ext uri="{FF2B5EF4-FFF2-40B4-BE49-F238E27FC236}">
                  <a16:creationId xmlns:a16="http://schemas.microsoft.com/office/drawing/2014/main" id="{74B726D9-C22D-40DC-AF50-A2DAC2FD16CD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134" y="908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965" name="Oval 173">
              <a:extLst>
                <a:ext uri="{FF2B5EF4-FFF2-40B4-BE49-F238E27FC236}">
                  <a16:creationId xmlns:a16="http://schemas.microsoft.com/office/drawing/2014/main" id="{687A5352-67A0-4ABD-91E9-6E12D2BD5C69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264" y="908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966" name="Oval 174">
              <a:extLst>
                <a:ext uri="{FF2B5EF4-FFF2-40B4-BE49-F238E27FC236}">
                  <a16:creationId xmlns:a16="http://schemas.microsoft.com/office/drawing/2014/main" id="{34E4CA55-403A-4CC4-9DD2-5C429FD91D55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471" y="869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967" name="Oval 175">
              <a:extLst>
                <a:ext uri="{FF2B5EF4-FFF2-40B4-BE49-F238E27FC236}">
                  <a16:creationId xmlns:a16="http://schemas.microsoft.com/office/drawing/2014/main" id="{EA83D6A9-5105-4150-A2CB-06A4DFC7A0DB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650" y="824"/>
              <a:ext cx="83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968" name="Oval 176">
              <a:extLst>
                <a:ext uri="{FF2B5EF4-FFF2-40B4-BE49-F238E27FC236}">
                  <a16:creationId xmlns:a16="http://schemas.microsoft.com/office/drawing/2014/main" id="{443BDC18-D32F-4548-8E61-1D793877300E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918" y="869"/>
              <a:ext cx="84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969" name="Oval 177">
              <a:extLst>
                <a:ext uri="{FF2B5EF4-FFF2-40B4-BE49-F238E27FC236}">
                  <a16:creationId xmlns:a16="http://schemas.microsoft.com/office/drawing/2014/main" id="{0E7A7DE0-764E-4D16-B825-5B5233E9D871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720" y="923"/>
              <a:ext cx="83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970" name="Oval 178">
              <a:extLst>
                <a:ext uri="{FF2B5EF4-FFF2-40B4-BE49-F238E27FC236}">
                  <a16:creationId xmlns:a16="http://schemas.microsoft.com/office/drawing/2014/main" id="{447D042B-E2EE-4BE4-B894-7107F351B621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913" y="957"/>
              <a:ext cx="95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971" name="Oval 179">
              <a:extLst>
                <a:ext uri="{FF2B5EF4-FFF2-40B4-BE49-F238E27FC236}">
                  <a16:creationId xmlns:a16="http://schemas.microsoft.com/office/drawing/2014/main" id="{B0649FBD-37BB-4ECB-BE24-BB9E53203429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541" y="962"/>
              <a:ext cx="89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972" name="Oval 180">
              <a:extLst>
                <a:ext uri="{FF2B5EF4-FFF2-40B4-BE49-F238E27FC236}">
                  <a16:creationId xmlns:a16="http://schemas.microsoft.com/office/drawing/2014/main" id="{9E60EA93-2DE5-4BD0-B33B-445BB76C51CC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076" y="953"/>
              <a:ext cx="10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973" name="Oval 181">
              <a:extLst>
                <a:ext uri="{FF2B5EF4-FFF2-40B4-BE49-F238E27FC236}">
                  <a16:creationId xmlns:a16="http://schemas.microsoft.com/office/drawing/2014/main" id="{28443419-929B-4954-A1F5-24E8CFF344A0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983" y="4027"/>
              <a:ext cx="195" cy="10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974" name="Oval 182">
              <a:extLst>
                <a:ext uri="{FF2B5EF4-FFF2-40B4-BE49-F238E27FC236}">
                  <a16:creationId xmlns:a16="http://schemas.microsoft.com/office/drawing/2014/main" id="{05E6C2FD-C4C8-4559-A317-62573C88FE87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460" y="3671"/>
              <a:ext cx="196" cy="11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975" name="Oval 183">
              <a:extLst>
                <a:ext uri="{FF2B5EF4-FFF2-40B4-BE49-F238E27FC236}">
                  <a16:creationId xmlns:a16="http://schemas.microsoft.com/office/drawing/2014/main" id="{731A11FA-A224-4922-B5D2-779A091ABDD7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238" y="3121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976" name="Oval 184">
              <a:extLst>
                <a:ext uri="{FF2B5EF4-FFF2-40B4-BE49-F238E27FC236}">
                  <a16:creationId xmlns:a16="http://schemas.microsoft.com/office/drawing/2014/main" id="{89471128-05F6-4522-92F3-B48C93E5F9AD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550" y="2880"/>
              <a:ext cx="157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977" name="Oval 185">
              <a:extLst>
                <a:ext uri="{FF2B5EF4-FFF2-40B4-BE49-F238E27FC236}">
                  <a16:creationId xmlns:a16="http://schemas.microsoft.com/office/drawing/2014/main" id="{3E064D43-224B-4C08-B895-AF14ED6F403F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892" y="3377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978" name="Oval 186">
              <a:extLst>
                <a:ext uri="{FF2B5EF4-FFF2-40B4-BE49-F238E27FC236}">
                  <a16:creationId xmlns:a16="http://schemas.microsoft.com/office/drawing/2014/main" id="{7A13207F-6684-44C9-B046-10D41B1EE629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869" y="2657"/>
              <a:ext cx="151" cy="84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979" name="Oval 187">
              <a:extLst>
                <a:ext uri="{FF2B5EF4-FFF2-40B4-BE49-F238E27FC236}">
                  <a16:creationId xmlns:a16="http://schemas.microsoft.com/office/drawing/2014/main" id="{DE529459-07F2-4FD5-860F-A0EBF19CB258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090" y="2475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980" name="Oval 188">
              <a:extLst>
                <a:ext uri="{FF2B5EF4-FFF2-40B4-BE49-F238E27FC236}">
                  <a16:creationId xmlns:a16="http://schemas.microsoft.com/office/drawing/2014/main" id="{C741B3A4-51B5-494B-AD85-18A4EA32520C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327" y="2314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981" name="Oval 189">
              <a:extLst>
                <a:ext uri="{FF2B5EF4-FFF2-40B4-BE49-F238E27FC236}">
                  <a16:creationId xmlns:a16="http://schemas.microsoft.com/office/drawing/2014/main" id="{056C0269-EAA2-428E-9BA7-3A248992D839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712" y="202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982" name="Oval 190">
              <a:extLst>
                <a:ext uri="{FF2B5EF4-FFF2-40B4-BE49-F238E27FC236}">
                  <a16:creationId xmlns:a16="http://schemas.microsoft.com/office/drawing/2014/main" id="{80F0D62A-ECC9-4738-94AE-37E29591DF7F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533" y="2162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983" name="Oval 191">
              <a:extLst>
                <a:ext uri="{FF2B5EF4-FFF2-40B4-BE49-F238E27FC236}">
                  <a16:creationId xmlns:a16="http://schemas.microsoft.com/office/drawing/2014/main" id="{27F7997C-0852-433B-866D-076C5BCB90AD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863" y="1920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984" name="Oval 192">
              <a:extLst>
                <a:ext uri="{FF2B5EF4-FFF2-40B4-BE49-F238E27FC236}">
                  <a16:creationId xmlns:a16="http://schemas.microsoft.com/office/drawing/2014/main" id="{436F2734-B6A0-42F3-B225-3F0B80EB66B8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5009" y="180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985" name="Oval 193">
              <a:extLst>
                <a:ext uri="{FF2B5EF4-FFF2-40B4-BE49-F238E27FC236}">
                  <a16:creationId xmlns:a16="http://schemas.microsoft.com/office/drawing/2014/main" id="{D8A440A1-B87E-46E4-83D3-C5DD0EB930CA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5161" y="170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986" name="Oval 194">
              <a:extLst>
                <a:ext uri="{FF2B5EF4-FFF2-40B4-BE49-F238E27FC236}">
                  <a16:creationId xmlns:a16="http://schemas.microsoft.com/office/drawing/2014/main" id="{69CCDA56-8EBA-4124-8008-8EB2D3362CDD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5277" y="1614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987" name="Oval 195">
              <a:extLst>
                <a:ext uri="{FF2B5EF4-FFF2-40B4-BE49-F238E27FC236}">
                  <a16:creationId xmlns:a16="http://schemas.microsoft.com/office/drawing/2014/main" id="{7A8B84D9-7BEB-411F-85D0-B21E2A0BB0BF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5398" y="1521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988" name="Oval 196">
              <a:extLst>
                <a:ext uri="{FF2B5EF4-FFF2-40B4-BE49-F238E27FC236}">
                  <a16:creationId xmlns:a16="http://schemas.microsoft.com/office/drawing/2014/main" id="{4AE82707-1C63-4982-9FB8-5CB9BE3B214E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255" y="4071"/>
              <a:ext cx="196" cy="106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989" name="Oval 197">
              <a:extLst>
                <a:ext uri="{FF2B5EF4-FFF2-40B4-BE49-F238E27FC236}">
                  <a16:creationId xmlns:a16="http://schemas.microsoft.com/office/drawing/2014/main" id="{F1AE264B-1A7D-4539-B816-FAF8F8685C97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651" y="3693"/>
              <a:ext cx="196" cy="111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990" name="Oval 198">
              <a:extLst>
                <a:ext uri="{FF2B5EF4-FFF2-40B4-BE49-F238E27FC236}">
                  <a16:creationId xmlns:a16="http://schemas.microsoft.com/office/drawing/2014/main" id="{DDAEE20B-67C2-4A3E-9AB0-97FAA1EC8F28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773" y="3705"/>
              <a:ext cx="201" cy="106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991" name="Oval 199">
              <a:extLst>
                <a:ext uri="{FF2B5EF4-FFF2-40B4-BE49-F238E27FC236}">
                  <a16:creationId xmlns:a16="http://schemas.microsoft.com/office/drawing/2014/main" id="{FAC15196-C2E1-4A48-80B4-B46E8B00A12B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491" y="4049"/>
              <a:ext cx="196" cy="105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992" name="Oval 200">
              <a:extLst>
                <a:ext uri="{FF2B5EF4-FFF2-40B4-BE49-F238E27FC236}">
                  <a16:creationId xmlns:a16="http://schemas.microsoft.com/office/drawing/2014/main" id="{BCB86F09-D46A-4ED8-A4E9-333112188DB5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989" y="3396"/>
              <a:ext cx="168" cy="96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993" name="Oval 201">
              <a:extLst>
                <a:ext uri="{FF2B5EF4-FFF2-40B4-BE49-F238E27FC236}">
                  <a16:creationId xmlns:a16="http://schemas.microsoft.com/office/drawing/2014/main" id="{3938D9C3-93A8-422F-AF0B-311711CAB4F6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263" y="3141"/>
              <a:ext cx="167" cy="95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994" name="Oval 202">
              <a:extLst>
                <a:ext uri="{FF2B5EF4-FFF2-40B4-BE49-F238E27FC236}">
                  <a16:creationId xmlns:a16="http://schemas.microsoft.com/office/drawing/2014/main" id="{545F7699-BCCA-4A2D-BB98-C53D45612AB4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5044" y="3418"/>
              <a:ext cx="167" cy="95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995" name="Oval 203">
              <a:extLst>
                <a:ext uri="{FF2B5EF4-FFF2-40B4-BE49-F238E27FC236}">
                  <a16:creationId xmlns:a16="http://schemas.microsoft.com/office/drawing/2014/main" id="{F9928D4C-2B67-4AFC-995C-C9306F85B01F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553" y="2873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996" name="Oval 204">
              <a:extLst>
                <a:ext uri="{FF2B5EF4-FFF2-40B4-BE49-F238E27FC236}">
                  <a16:creationId xmlns:a16="http://schemas.microsoft.com/office/drawing/2014/main" id="{1C34F58B-3603-4F63-ADAD-7DF0BCACB5A1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5293" y="3116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997" name="Oval 205">
              <a:extLst>
                <a:ext uri="{FF2B5EF4-FFF2-40B4-BE49-F238E27FC236}">
                  <a16:creationId xmlns:a16="http://schemas.microsoft.com/office/drawing/2014/main" id="{7455029A-BE4F-4F4B-96B1-1167ADE5103E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5497" y="2879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998" name="Oval 206">
              <a:extLst>
                <a:ext uri="{FF2B5EF4-FFF2-40B4-BE49-F238E27FC236}">
                  <a16:creationId xmlns:a16="http://schemas.microsoft.com/office/drawing/2014/main" id="{24F70C7D-2B31-49B3-BEC9-0311E3C32857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772" y="2673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999" name="Oval 207">
              <a:extLst>
                <a:ext uri="{FF2B5EF4-FFF2-40B4-BE49-F238E27FC236}">
                  <a16:creationId xmlns:a16="http://schemas.microsoft.com/office/drawing/2014/main" id="{6E9AEF4D-3CB8-44A1-81B8-C33396501B7A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966" y="2488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2000" name="Oval 208">
              <a:extLst>
                <a:ext uri="{FF2B5EF4-FFF2-40B4-BE49-F238E27FC236}">
                  <a16:creationId xmlns:a16="http://schemas.microsoft.com/office/drawing/2014/main" id="{0B0C2022-BBE2-4DFF-84B2-A5789FEF5D98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5444" y="205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2001" name="Oval 209">
              <a:extLst>
                <a:ext uri="{FF2B5EF4-FFF2-40B4-BE49-F238E27FC236}">
                  <a16:creationId xmlns:a16="http://schemas.microsoft.com/office/drawing/2014/main" id="{36F89992-E39D-4621-A8F4-B656C454D553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5161" y="2314"/>
              <a:ext cx="140" cy="73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2002" name="Oval 210">
              <a:extLst>
                <a:ext uri="{FF2B5EF4-FFF2-40B4-BE49-F238E27FC236}">
                  <a16:creationId xmlns:a16="http://schemas.microsoft.com/office/drawing/2014/main" id="{BF93A7D5-4123-417F-8343-E2D227F41E92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5318" y="2176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2003" name="Oval 211">
              <a:extLst>
                <a:ext uri="{FF2B5EF4-FFF2-40B4-BE49-F238E27FC236}">
                  <a16:creationId xmlns:a16="http://schemas.microsoft.com/office/drawing/2014/main" id="{9A9A30D0-7D59-4207-808E-4C76D64574C3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5581" y="1933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2004" name="Oval 212">
              <a:extLst>
                <a:ext uri="{FF2B5EF4-FFF2-40B4-BE49-F238E27FC236}">
                  <a16:creationId xmlns:a16="http://schemas.microsoft.com/office/drawing/2014/main" id="{64A63115-365B-4D4B-81F0-08D2BC98112B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5689" y="181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2005" name="Oval 213">
              <a:extLst>
                <a:ext uri="{FF2B5EF4-FFF2-40B4-BE49-F238E27FC236}">
                  <a16:creationId xmlns:a16="http://schemas.microsoft.com/office/drawing/2014/main" id="{622B2F1F-408A-46CE-9E64-CFD5DBA08D69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5663" y="2680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2006" name="Oval 214">
              <a:extLst>
                <a:ext uri="{FF2B5EF4-FFF2-40B4-BE49-F238E27FC236}">
                  <a16:creationId xmlns:a16="http://schemas.microsoft.com/office/drawing/2014/main" id="{E3773216-6D3D-47DA-8D6F-B2A4BA76EC78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-65" y="2865"/>
              <a:ext cx="150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2007" name="Oval 215">
              <a:extLst>
                <a:ext uri="{FF2B5EF4-FFF2-40B4-BE49-F238E27FC236}">
                  <a16:creationId xmlns:a16="http://schemas.microsoft.com/office/drawing/2014/main" id="{D943D36A-DF6A-421A-AECE-82828B754D2C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" y="2477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2008" name="Oval 216">
              <a:extLst>
                <a:ext uri="{FF2B5EF4-FFF2-40B4-BE49-F238E27FC236}">
                  <a16:creationId xmlns:a16="http://schemas.microsoft.com/office/drawing/2014/main" id="{FA292BB7-1B5F-4EE5-9C11-3C1346695051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-9" y="1436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2009" name="Oval 217">
              <a:extLst>
                <a:ext uri="{FF2B5EF4-FFF2-40B4-BE49-F238E27FC236}">
                  <a16:creationId xmlns:a16="http://schemas.microsoft.com/office/drawing/2014/main" id="{9C33F63E-1683-4061-BFFE-273D1772FB11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5624" y="4010"/>
              <a:ext cx="201" cy="106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62010" name="Rectangle 218">
            <a:extLst>
              <a:ext uri="{FF2B5EF4-FFF2-40B4-BE49-F238E27FC236}">
                <a16:creationId xmlns:a16="http://schemas.microsoft.com/office/drawing/2014/main" id="{EB717FA2-7D91-437D-9025-2265F766463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F7EA99C3-DE00-4776-A4D6-CE929880B1A9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162011" name="Rectangle 219">
            <a:extLst>
              <a:ext uri="{FF2B5EF4-FFF2-40B4-BE49-F238E27FC236}">
                <a16:creationId xmlns:a16="http://schemas.microsoft.com/office/drawing/2014/main" id="{B0910C6A-38BB-4342-A2C7-F7C6A65A986C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62012" name="Rectangle 220">
            <a:extLst>
              <a:ext uri="{FF2B5EF4-FFF2-40B4-BE49-F238E27FC236}">
                <a16:creationId xmlns:a16="http://schemas.microsoft.com/office/drawing/2014/main" id="{9ECC2E97-3E51-4BFD-ADF5-27ADABE06ADE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62013" name="Rectangle 221">
            <a:extLst>
              <a:ext uri="{FF2B5EF4-FFF2-40B4-BE49-F238E27FC236}">
                <a16:creationId xmlns:a16="http://schemas.microsoft.com/office/drawing/2014/main" id="{2DBDBE92-15E1-48F3-9D5D-B2952DCC76D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3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62014" name="Rectangle 222">
            <a:extLst>
              <a:ext uri="{FF2B5EF4-FFF2-40B4-BE49-F238E27FC236}">
                <a16:creationId xmlns:a16="http://schemas.microsoft.com/office/drawing/2014/main" id="{91A0C6BE-66AE-4F4B-B340-FC8555E7DDF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96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 spd="slow" advTm="1000">
    <p:circle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  <a:cs typeface="Arial" panose="020B0604020202020204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  <a:cs typeface="Arial" panose="020B0604020202020204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  <a:cs typeface="Arial" panose="020B0604020202020204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Blip>
          <a:blip r:embed="rId13"/>
        </a:buBlip>
        <a:defRPr sz="32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anose="05000000000000000000" pitchFamily="2" charset="2"/>
        <a:buChar char="n"/>
        <a:defRPr sz="28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Blip>
          <a:blip r:embed="rId13"/>
        </a:buBlip>
        <a:defRPr sz="24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anose="05000000000000000000" pitchFamily="2" charset="2"/>
        <a:buChar char="n"/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Blip>
          <a:blip r:embed="rId13"/>
        </a:buBlip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image" Target="../media/image10.jpe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87.WAV"/><Relationship Id="rId1" Type="http://schemas.microsoft.com/office/2007/relationships/media" Target="../media/media87.WAV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88.WAV"/><Relationship Id="rId1" Type="http://schemas.microsoft.com/office/2007/relationships/media" Target="../media/media88.WAV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image" Target="../media/image71.jpe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89.WAV"/><Relationship Id="rId1" Type="http://schemas.microsoft.com/office/2007/relationships/media" Target="../media/media89.WAV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image" Target="../media/image2.jpe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90.WAV"/><Relationship Id="rId1" Type="http://schemas.microsoft.com/office/2007/relationships/media" Target="../media/media90.WAV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image" Target="../media/image72.jpe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91.WAV"/><Relationship Id="rId1" Type="http://schemas.microsoft.com/office/2007/relationships/media" Target="../media/media91.WAV"/><Relationship Id="rId5" Type="http://schemas.openxmlformats.org/officeDocument/2006/relationships/image" Target="../media/image3.png"/><Relationship Id="rId4" Type="http://schemas.openxmlformats.org/officeDocument/2006/relationships/image" Target="../media/image73.jpeg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92.WAV"/><Relationship Id="rId1" Type="http://schemas.microsoft.com/office/2007/relationships/media" Target="../media/media92.WAV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image" Target="../media/image74.jpe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93.WAV"/><Relationship Id="rId1" Type="http://schemas.microsoft.com/office/2007/relationships/media" Target="../media/media93.WAV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image" Target="../media/image75.jpeg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94.WAV"/><Relationship Id="rId1" Type="http://schemas.microsoft.com/office/2007/relationships/media" Target="../media/media94.WAV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image" Target="../media/image76.jpeg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95.WAV"/><Relationship Id="rId1" Type="http://schemas.microsoft.com/office/2007/relationships/media" Target="../media/media95.WAV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96.WAV"/><Relationship Id="rId1" Type="http://schemas.microsoft.com/office/2007/relationships/media" Target="../media/media96.WAV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1.WAV"/><Relationship Id="rId1" Type="http://schemas.microsoft.com/office/2007/relationships/media" Target="../media/media11.WAV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image" Target="../media/image11.jpeg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97.WAV"/><Relationship Id="rId1" Type="http://schemas.microsoft.com/office/2007/relationships/media" Target="../media/media97.WAV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98.WAV"/><Relationship Id="rId1" Type="http://schemas.microsoft.com/office/2007/relationships/media" Target="../media/media98.WAV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99.WAV"/><Relationship Id="rId1" Type="http://schemas.microsoft.com/office/2007/relationships/media" Target="../media/media99.WAV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00.WAV"/><Relationship Id="rId1" Type="http://schemas.microsoft.com/office/2007/relationships/media" Target="../media/media100.WAV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2.WAV"/><Relationship Id="rId1" Type="http://schemas.microsoft.com/office/2007/relationships/media" Target="../media/media12.WAV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WAV"/><Relationship Id="rId1" Type="http://schemas.microsoft.com/office/2007/relationships/media" Target="../media/media13.WAV"/><Relationship Id="rId5" Type="http://schemas.openxmlformats.org/officeDocument/2006/relationships/image" Target="../media/image3.png"/><Relationship Id="rId4" Type="http://schemas.openxmlformats.org/officeDocument/2006/relationships/image" Target="../media/image1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4.WAV"/><Relationship Id="rId1" Type="http://schemas.microsoft.com/office/2007/relationships/media" Target="../media/media14.WAV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5.WAV"/><Relationship Id="rId1" Type="http://schemas.microsoft.com/office/2007/relationships/media" Target="../media/media15.WAV"/><Relationship Id="rId5" Type="http://schemas.openxmlformats.org/officeDocument/2006/relationships/image" Target="../media/image3.png"/><Relationship Id="rId4" Type="http://schemas.openxmlformats.org/officeDocument/2006/relationships/image" Target="../media/image1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6.WAV"/><Relationship Id="rId1" Type="http://schemas.microsoft.com/office/2007/relationships/media" Target="../media/media16.WAV"/><Relationship Id="rId5" Type="http://schemas.openxmlformats.org/officeDocument/2006/relationships/image" Target="../media/image3.png"/><Relationship Id="rId4" Type="http://schemas.openxmlformats.org/officeDocument/2006/relationships/image" Target="../media/image1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7.WAV"/><Relationship Id="rId1" Type="http://schemas.microsoft.com/office/2007/relationships/media" Target="../media/media17.WAV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8.WAV"/><Relationship Id="rId1" Type="http://schemas.microsoft.com/office/2007/relationships/media" Target="../media/media18.WAV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9.WAV"/><Relationship Id="rId1" Type="http://schemas.microsoft.com/office/2007/relationships/media" Target="../media/media19.WAV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image" Target="../media/image1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0.WAV"/><Relationship Id="rId1" Type="http://schemas.microsoft.com/office/2007/relationships/media" Target="../media/media20.WAV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image" Target="../media/image1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1.WAV"/><Relationship Id="rId1" Type="http://schemas.microsoft.com/office/2007/relationships/media" Target="../media/media21.WAV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2.WAV"/><Relationship Id="rId1" Type="http://schemas.microsoft.com/office/2007/relationships/media" Target="../media/media22.WAV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image" Target="../media/image17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3.WAV"/><Relationship Id="rId1" Type="http://schemas.microsoft.com/office/2007/relationships/media" Target="../media/media23.WAV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image" Target="../media/image18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4.WAV"/><Relationship Id="rId1" Type="http://schemas.microsoft.com/office/2007/relationships/media" Target="../media/media24.WAV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image" Target="../media/image19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5.WAV"/><Relationship Id="rId1" Type="http://schemas.microsoft.com/office/2007/relationships/media" Target="../media/media25.WAV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image" Target="../media/image20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6.WAV"/><Relationship Id="rId1" Type="http://schemas.microsoft.com/office/2007/relationships/media" Target="../media/media26.WAV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7.WAV"/><Relationship Id="rId1" Type="http://schemas.microsoft.com/office/2007/relationships/media" Target="../media/media27.WAV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image" Target="../media/image21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8.WAV"/><Relationship Id="rId1" Type="http://schemas.microsoft.com/office/2007/relationships/media" Target="../media/media28.WAV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image" Target="../media/image2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9.WAV"/><Relationship Id="rId1" Type="http://schemas.microsoft.com/office/2007/relationships/media" Target="../media/media29.WAV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image" Target="../media/image23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0.WAV"/><Relationship Id="rId1" Type="http://schemas.microsoft.com/office/2007/relationships/media" Target="../media/media30.WAV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1.WAV"/><Relationship Id="rId1" Type="http://schemas.microsoft.com/office/2007/relationships/media" Target="../media/media31.WAV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image" Target="../media/image24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2.WAV"/><Relationship Id="rId1" Type="http://schemas.microsoft.com/office/2007/relationships/media" Target="../media/media32.WAV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3.WAV"/><Relationship Id="rId1" Type="http://schemas.microsoft.com/office/2007/relationships/media" Target="../media/media33.WAV"/><Relationship Id="rId5" Type="http://schemas.openxmlformats.org/officeDocument/2006/relationships/image" Target="../media/image3.png"/><Relationship Id="rId4" Type="http://schemas.openxmlformats.org/officeDocument/2006/relationships/image" Target="../media/image25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4.WAV"/><Relationship Id="rId1" Type="http://schemas.microsoft.com/office/2007/relationships/media" Target="../media/media34.WAV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image" Target="../media/image26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5.WAV"/><Relationship Id="rId1" Type="http://schemas.microsoft.com/office/2007/relationships/media" Target="../media/media35.WAV"/><Relationship Id="rId5" Type="http://schemas.openxmlformats.org/officeDocument/2006/relationships/image" Target="../media/image3.png"/><Relationship Id="rId4" Type="http://schemas.openxmlformats.org/officeDocument/2006/relationships/image" Target="../media/image27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6.WAV"/><Relationship Id="rId1" Type="http://schemas.microsoft.com/office/2007/relationships/media" Target="../media/media36.WAV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image" Target="../media/image28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7.WAV"/><Relationship Id="rId1" Type="http://schemas.microsoft.com/office/2007/relationships/media" Target="../media/media37.WAV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image" Target="../media/image29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8.WAV"/><Relationship Id="rId1" Type="http://schemas.microsoft.com/office/2007/relationships/media" Target="../media/media38.WAV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image" Target="../media/image6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9.WAV"/><Relationship Id="rId1" Type="http://schemas.microsoft.com/office/2007/relationships/media" Target="../media/media39.WAV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image" Target="../media/image30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.png"/><Relationship Id="rId2" Type="http://schemas.openxmlformats.org/officeDocument/2006/relationships/audio" Target="../media/media40.WAV"/><Relationship Id="rId1" Type="http://schemas.microsoft.com/office/2007/relationships/media" Target="../media/media40.WAV"/><Relationship Id="rId6" Type="http://schemas.openxmlformats.org/officeDocument/2006/relationships/image" Target="../media/image31.jpe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1.WAV"/><Relationship Id="rId1" Type="http://schemas.microsoft.com/office/2007/relationships/media" Target="../media/media41.WAV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image" Target="../media/image32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2.WAV"/><Relationship Id="rId1" Type="http://schemas.microsoft.com/office/2007/relationships/media" Target="../media/media42.WAV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image" Target="../media/image33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3.WAV"/><Relationship Id="rId1" Type="http://schemas.microsoft.com/office/2007/relationships/media" Target="../media/media43.WAV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4.WAV"/><Relationship Id="rId1" Type="http://schemas.microsoft.com/office/2007/relationships/media" Target="../media/media44.WAV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image" Target="../media/image34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5.WAV"/><Relationship Id="rId1" Type="http://schemas.microsoft.com/office/2007/relationships/media" Target="../media/media45.WAV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image" Target="../media/image35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6.WAV"/><Relationship Id="rId1" Type="http://schemas.microsoft.com/office/2007/relationships/media" Target="../media/media46.WAV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image" Target="../media/image36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7.WAV"/><Relationship Id="rId1" Type="http://schemas.microsoft.com/office/2007/relationships/media" Target="../media/media47.WAV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image" Target="../media/image37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8.WAV"/><Relationship Id="rId1" Type="http://schemas.microsoft.com/office/2007/relationships/media" Target="../media/media48.WAV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image" Target="../media/image3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image" Target="../media/image7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9.WAV"/><Relationship Id="rId1" Type="http://schemas.microsoft.com/office/2007/relationships/media" Target="../media/media49.WAV"/><Relationship Id="rId4" Type="http://schemas.openxmlformats.org/officeDocument/2006/relationships/image" Target="../media/image3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0.WAV"/><Relationship Id="rId1" Type="http://schemas.microsoft.com/office/2007/relationships/media" Target="../media/media50.WAV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1.WAV"/><Relationship Id="rId1" Type="http://schemas.microsoft.com/office/2007/relationships/media" Target="../media/media51.WAV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2.WAV"/><Relationship Id="rId1" Type="http://schemas.microsoft.com/office/2007/relationships/media" Target="../media/media52.WAV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image" Target="../media/image39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3.WAV"/><Relationship Id="rId1" Type="http://schemas.microsoft.com/office/2007/relationships/media" Target="../media/media53.WAV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image" Target="../media/image40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4.WAV"/><Relationship Id="rId1" Type="http://schemas.microsoft.com/office/2007/relationships/media" Target="../media/media54.WAV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image" Target="../media/image41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.png"/><Relationship Id="rId2" Type="http://schemas.openxmlformats.org/officeDocument/2006/relationships/audio" Target="../media/media55.WAV"/><Relationship Id="rId1" Type="http://schemas.microsoft.com/office/2007/relationships/media" Target="../media/media55.WAV"/><Relationship Id="rId6" Type="http://schemas.openxmlformats.org/officeDocument/2006/relationships/image" Target="../media/image1.pn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6.WAV"/><Relationship Id="rId1" Type="http://schemas.microsoft.com/office/2007/relationships/media" Target="../media/media56.WAV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image" Target="../media/image42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7.WAV"/><Relationship Id="rId1" Type="http://schemas.microsoft.com/office/2007/relationships/media" Target="../media/media57.WAV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image" Target="../media/image44.jpeg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image" Target="../media/image8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8.WAV"/><Relationship Id="rId1" Type="http://schemas.microsoft.com/office/2007/relationships/media" Target="../media/media58.WAV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9.WAV"/><Relationship Id="rId1" Type="http://schemas.microsoft.com/office/2007/relationships/media" Target="../media/media59.WAV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image" Target="../media/image45.jpe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60.WAV"/><Relationship Id="rId1" Type="http://schemas.microsoft.com/office/2007/relationships/media" Target="../media/media60.WAV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image" Target="../media/image47.jpe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61.WAV"/><Relationship Id="rId1" Type="http://schemas.microsoft.com/office/2007/relationships/media" Target="../media/media61.WAV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image" Target="../media/image48.jpe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62.WAV"/><Relationship Id="rId1" Type="http://schemas.microsoft.com/office/2007/relationships/media" Target="../media/media62.WAV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63.WAV"/><Relationship Id="rId1" Type="http://schemas.microsoft.com/office/2007/relationships/media" Target="../media/media63.WAV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64.WAV"/><Relationship Id="rId1" Type="http://schemas.microsoft.com/office/2007/relationships/media" Target="../media/media64.WAV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image" Target="../media/image49.jpe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65.WAV"/><Relationship Id="rId1" Type="http://schemas.microsoft.com/office/2007/relationships/media" Target="../media/media65.WAV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66.WAV"/><Relationship Id="rId1" Type="http://schemas.microsoft.com/office/2007/relationships/media" Target="../media/media66.WAV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image" Target="../media/image51.jpe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67.WAV"/><Relationship Id="rId1" Type="http://schemas.microsoft.com/office/2007/relationships/media" Target="../media/media67.WAV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image" Target="../media/image52.jpe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68.WAV"/><Relationship Id="rId1" Type="http://schemas.microsoft.com/office/2007/relationships/media" Target="../media/media68.WAV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image" Target="../media/image53.jpe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69.WAV"/><Relationship Id="rId1" Type="http://schemas.microsoft.com/office/2007/relationships/media" Target="../media/media69.WAV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70.WAV"/><Relationship Id="rId1" Type="http://schemas.microsoft.com/office/2007/relationships/media" Target="../media/media70.WAV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image" Target="../media/image57.jpe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71.WAV"/><Relationship Id="rId1" Type="http://schemas.microsoft.com/office/2007/relationships/media" Target="../media/media71.WAV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image" Target="../media/image58.jpe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72.WAV"/><Relationship Id="rId1" Type="http://schemas.microsoft.com/office/2007/relationships/media" Target="../media/media72.WAV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image" Target="../media/image59.jpe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73.WAV"/><Relationship Id="rId1" Type="http://schemas.microsoft.com/office/2007/relationships/media" Target="../media/media73.WAV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image" Target="../media/image60.jpe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74.WAV"/><Relationship Id="rId1" Type="http://schemas.microsoft.com/office/2007/relationships/media" Target="../media/media74.WAV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image" Target="../media/image61.jpe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75.WAV"/><Relationship Id="rId1" Type="http://schemas.microsoft.com/office/2007/relationships/media" Target="../media/media75.WAV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76.WAV"/><Relationship Id="rId1" Type="http://schemas.microsoft.com/office/2007/relationships/media" Target="../media/media76.WAV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image" Target="../media/image62.jpe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77.WAV"/><Relationship Id="rId1" Type="http://schemas.microsoft.com/office/2007/relationships/media" Target="../media/media77.WAV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image" Target="../media/image63.jpe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78.WAV"/><Relationship Id="rId1" Type="http://schemas.microsoft.com/office/2007/relationships/media" Target="../media/media78.WAV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image" Target="../media/image6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9.WAV"/><Relationship Id="rId1" Type="http://schemas.microsoft.com/office/2007/relationships/media" Target="../media/media9.WAV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image" Target="../media/image9.jpe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79.WAV"/><Relationship Id="rId1" Type="http://schemas.microsoft.com/office/2007/relationships/media" Target="../media/media79.WAV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80.WAV"/><Relationship Id="rId1" Type="http://schemas.microsoft.com/office/2007/relationships/media" Target="../media/media80.WAV"/><Relationship Id="rId5" Type="http://schemas.openxmlformats.org/officeDocument/2006/relationships/image" Target="../media/image3.png"/><Relationship Id="rId4" Type="http://schemas.openxmlformats.org/officeDocument/2006/relationships/image" Target="../media/image65.jpe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81.WAV"/><Relationship Id="rId1" Type="http://schemas.microsoft.com/office/2007/relationships/media" Target="../media/media81.WAV"/><Relationship Id="rId5" Type="http://schemas.openxmlformats.org/officeDocument/2006/relationships/image" Target="../media/image3.png"/><Relationship Id="rId4" Type="http://schemas.openxmlformats.org/officeDocument/2006/relationships/image" Target="../media/image66.jpe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82.WAV"/><Relationship Id="rId1" Type="http://schemas.microsoft.com/office/2007/relationships/media" Target="../media/media82.WAV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83.WAV"/><Relationship Id="rId1" Type="http://schemas.microsoft.com/office/2007/relationships/media" Target="../media/media83.WAV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84.WAV"/><Relationship Id="rId1" Type="http://schemas.microsoft.com/office/2007/relationships/media" Target="../media/media84.WAV"/><Relationship Id="rId5" Type="http://schemas.openxmlformats.org/officeDocument/2006/relationships/image" Target="../media/image3.png"/><Relationship Id="rId4" Type="http://schemas.openxmlformats.org/officeDocument/2006/relationships/image" Target="../media/image69.jpe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85.WAV"/><Relationship Id="rId1" Type="http://schemas.microsoft.com/office/2007/relationships/media" Target="../media/media85.WAV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image" Target="../media/image70.jpe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86.WAV"/><Relationship Id="rId1" Type="http://schemas.microsoft.com/office/2007/relationships/media" Target="../media/media86.WAV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Rectangle 2">
            <a:extLst>
              <a:ext uri="{FF2B5EF4-FFF2-40B4-BE49-F238E27FC236}">
                <a16:creationId xmlns:a16="http://schemas.microsoft.com/office/drawing/2014/main" id="{66F32DE7-A445-46DB-9BA2-B8661EB43D8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/>
              <a:t>FORT LEMHI</a:t>
            </a:r>
          </a:p>
        </p:txBody>
      </p:sp>
      <p:sp>
        <p:nvSpPr>
          <p:cNvPr id="187395" name="Rectangle 3">
            <a:extLst>
              <a:ext uri="{FF2B5EF4-FFF2-40B4-BE49-F238E27FC236}">
                <a16:creationId xmlns:a16="http://schemas.microsoft.com/office/drawing/2014/main" id="{4BF6F277-27A0-4E92-9FEE-A100E62B560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1600200"/>
            <a:ext cx="8610600" cy="4610100"/>
          </a:xfrm>
        </p:spPr>
        <p:txBody>
          <a:bodyPr/>
          <a:lstStyle/>
          <a:p>
            <a:pPr eaLnBrk="1" hangingPunct="1">
              <a:defRPr/>
            </a:pPr>
            <a:endParaRPr lang="en-US" altLang="en-US"/>
          </a:p>
        </p:txBody>
      </p:sp>
      <p:pic>
        <p:nvPicPr>
          <p:cNvPr id="4100" name="Picture 4" descr="1900 picture of Fort Lemhi">
            <a:extLst>
              <a:ext uri="{FF2B5EF4-FFF2-40B4-BE49-F238E27FC236}">
                <a16:creationId xmlns:a16="http://schemas.microsoft.com/office/drawing/2014/main" id="{AAA5BFC5-AB47-F33D-E689-D3B14CDC37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600200"/>
            <a:ext cx="7335838" cy="485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7398" name="Picture 6">
            <a:hlinkClick r:id="" action="ppaction://media"/>
            <a:extLst>
              <a:ext uri="{FF2B5EF4-FFF2-40B4-BE49-F238E27FC236}">
                <a16:creationId xmlns:a16="http://schemas.microsoft.com/office/drawing/2014/main" id="{6A7FE5F0-CCF0-C724-68BB-6BD0D5D4115A}"/>
              </a:ext>
            </a:extLst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28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4000">
    <p:circle/>
    <p:sndAc>
      <p:stSnd>
        <p:snd r:embed="rId4" name="Recorded Sound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73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677" fill="hold"/>
                                        <p:tgtEl>
                                          <p:spTgt spid="18739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7398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7398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4" descr="File0002">
            <a:extLst>
              <a:ext uri="{FF2B5EF4-FFF2-40B4-BE49-F238E27FC236}">
                <a16:creationId xmlns:a16="http://schemas.microsoft.com/office/drawing/2014/main" id="{EA7F8AD5-022E-0719-47A2-63BDAA6AA7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47800"/>
            <a:ext cx="8763000" cy="372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Text Box 5">
            <a:extLst>
              <a:ext uri="{FF2B5EF4-FFF2-40B4-BE49-F238E27FC236}">
                <a16:creationId xmlns:a16="http://schemas.microsoft.com/office/drawing/2014/main" id="{EBC8F3A7-FF12-B9FB-5247-A0A26042EA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9125" y="5827713"/>
            <a:ext cx="14160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Wagon train</a:t>
            </a:r>
          </a:p>
        </p:txBody>
      </p:sp>
      <p:pic>
        <p:nvPicPr>
          <p:cNvPr id="101383" name="Picture 7">
            <a:hlinkClick r:id="" action="ppaction://media"/>
            <a:extLst>
              <a:ext uri="{FF2B5EF4-FFF2-40B4-BE49-F238E27FC236}">
                <a16:creationId xmlns:a16="http://schemas.microsoft.com/office/drawing/2014/main" id="{5943BF5C-3368-6CC0-83C8-F39543A77091}"/>
              </a:ext>
            </a:extLst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28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1000">
    <p:circl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13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900" fill="hold"/>
                                        <p:tgtEl>
                                          <p:spTgt spid="10138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138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1383"/>
                </p:tgtEl>
              </p:cMediaNode>
            </p:audio>
          </p:childTnLst>
        </p:cTn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Text Box 4">
            <a:extLst>
              <a:ext uri="{FF2B5EF4-FFF2-40B4-BE49-F238E27FC236}">
                <a16:creationId xmlns:a16="http://schemas.microsoft.com/office/drawing/2014/main" id="{86991F47-59CA-13A7-7F12-18F66F42AD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3725" y="722313"/>
            <a:ext cx="8032750" cy="393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Monday June 18</a:t>
            </a:r>
            <a:r>
              <a:rPr lang="en-US" altLang="en-US" sz="1800" baseline="30000"/>
              <a:t>th</a:t>
            </a:r>
            <a:r>
              <a:rPr lang="en-US" altLang="en-US" sz="1800"/>
              <a:t>. Traveled 12 miles, arrived at our destination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180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Fort Lemhi 365 miles from Ogden.  33 days travel time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180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180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From the time of our landing up to the 13</a:t>
            </a:r>
            <a:r>
              <a:rPr lang="en-US" altLang="en-US" sz="1800" baseline="30000"/>
              <a:t>th</a:t>
            </a:r>
            <a:r>
              <a:rPr lang="en-US" altLang="en-US" sz="1800"/>
              <a:t> of August, we had broken up some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15 acres of land and planted corn, potatoes, beans, peas, and a variety of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Other seeds and fenced the rise of fifty acres of land, built a large corral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Erected a stockade Fort 16 rods square and completed the building of five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Houses, besides a variety of other things too numerous to mention.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180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180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Sunday, July 29</a:t>
            </a:r>
            <a:r>
              <a:rPr lang="en-US" altLang="en-US" sz="1800" baseline="30000"/>
              <a:t>th</a:t>
            </a:r>
            <a:r>
              <a:rPr lang="en-US" altLang="en-US" sz="1800"/>
              <a:t>. Salmon River missionary station was named Fort Limhi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By the unanimous vote of all present.</a:t>
            </a:r>
          </a:p>
        </p:txBody>
      </p:sp>
      <p:sp>
        <p:nvSpPr>
          <p:cNvPr id="106499" name="Text Box 6">
            <a:extLst>
              <a:ext uri="{FF2B5EF4-FFF2-40B4-BE49-F238E27FC236}">
                <a16:creationId xmlns:a16="http://schemas.microsoft.com/office/drawing/2014/main" id="{B7BF312A-E83E-A3FF-F32B-A80EA64339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9925" y="5141913"/>
            <a:ext cx="5518150" cy="915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44 degrees, 59 minutes, 1 second north latitude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113 degrees, 38 minutes, 26 seconds west longitude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Greenwich England. Elevation 4807 feet</a:t>
            </a:r>
          </a:p>
        </p:txBody>
      </p:sp>
      <p:pic>
        <p:nvPicPr>
          <p:cNvPr id="16391" name="Picture 7">
            <a:hlinkClick r:id="" action="ppaction://media"/>
            <a:extLst>
              <a:ext uri="{FF2B5EF4-FFF2-40B4-BE49-F238E27FC236}">
                <a16:creationId xmlns:a16="http://schemas.microsoft.com/office/drawing/2014/main" id="{E856033E-A2F6-5DEF-E2F7-B60B09BE8A16}"/>
              </a:ext>
            </a:extLst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048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1000">
    <p:newsflash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39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093" fill="hold"/>
                                        <p:tgtEl>
                                          <p:spTgt spid="1639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391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391"/>
                </p:tgtEl>
              </p:cMediaNode>
            </p:audio>
          </p:childTnLst>
        </p:cTn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522" name="Picture 4" descr="Mile Post 117">
            <a:extLst>
              <a:ext uri="{FF2B5EF4-FFF2-40B4-BE49-F238E27FC236}">
                <a16:creationId xmlns:a16="http://schemas.microsoft.com/office/drawing/2014/main" id="{C66F7886-FAC2-9DCB-8A84-7D0158E9D8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533400"/>
            <a:ext cx="4237038" cy="601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7523" name="Text Box 5">
            <a:extLst>
              <a:ext uri="{FF2B5EF4-FFF2-40B4-BE49-F238E27FC236}">
                <a16:creationId xmlns:a16="http://schemas.microsoft.com/office/drawing/2014/main" id="{E2A15CBC-1DE7-9C98-2CD4-523D635258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325" y="265113"/>
            <a:ext cx="41465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Idaho Highway Historical Marker Guide</a:t>
            </a:r>
          </a:p>
        </p:txBody>
      </p:sp>
      <p:pic>
        <p:nvPicPr>
          <p:cNvPr id="24582" name="Picture 6">
            <a:hlinkClick r:id="" action="ppaction://media"/>
            <a:extLst>
              <a:ext uri="{FF2B5EF4-FFF2-40B4-BE49-F238E27FC236}">
                <a16:creationId xmlns:a16="http://schemas.microsoft.com/office/drawing/2014/main" id="{EE51C06C-6075-38F3-1076-FFDB86EF0AEE}"/>
              </a:ext>
            </a:extLst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524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1000">
    <p:split orient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5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60" fill="hold"/>
                                        <p:tgtEl>
                                          <p:spTgt spid="2458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582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582"/>
                </p:tgtEl>
              </p:cMediaNode>
            </p:audio>
          </p:childTnLst>
        </p:cTn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546" name="Picture 4" descr="File0001">
            <a:extLst>
              <a:ext uri="{FF2B5EF4-FFF2-40B4-BE49-F238E27FC236}">
                <a16:creationId xmlns:a16="http://schemas.microsoft.com/office/drawing/2014/main" id="{2061732A-67BE-4CD5-EFB4-ABD3FAF4FB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288" y="1000125"/>
            <a:ext cx="7335837" cy="485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8547" name="Text Box 5">
            <a:extLst>
              <a:ext uri="{FF2B5EF4-FFF2-40B4-BE49-F238E27FC236}">
                <a16:creationId xmlns:a16="http://schemas.microsoft.com/office/drawing/2014/main" id="{C0A344BC-1A2F-8A70-3B6F-581A37AFCE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9925" y="6056313"/>
            <a:ext cx="33972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Taken from the Historical Guide</a:t>
            </a:r>
          </a:p>
        </p:txBody>
      </p:sp>
      <p:pic>
        <p:nvPicPr>
          <p:cNvPr id="19462" name="Picture 6">
            <a:hlinkClick r:id="" action="ppaction://media"/>
            <a:extLst>
              <a:ext uri="{FF2B5EF4-FFF2-40B4-BE49-F238E27FC236}">
                <a16:creationId xmlns:a16="http://schemas.microsoft.com/office/drawing/2014/main" id="{07EEA37E-A592-32A5-C1A2-E63A77B67A5E}"/>
              </a:ext>
            </a:extLst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3048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1000">
    <p:strips dir="rd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4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062" fill="hold"/>
                                        <p:tgtEl>
                                          <p:spTgt spid="1946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462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462"/>
                </p:tgtEl>
              </p:cMediaNode>
            </p:audio>
          </p:childTnLst>
        </p:cTn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570" name="Picture 4" descr="Fort Lemhi 002">
            <a:extLst>
              <a:ext uri="{FF2B5EF4-FFF2-40B4-BE49-F238E27FC236}">
                <a16:creationId xmlns:a16="http://schemas.microsoft.com/office/drawing/2014/main" id="{80286BF9-C9C7-4443-80BC-8BC715394E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4000" y="-1143000"/>
            <a:ext cx="12192000" cy="914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9571" name="Text Box 6">
            <a:extLst>
              <a:ext uri="{FF2B5EF4-FFF2-40B4-BE49-F238E27FC236}">
                <a16:creationId xmlns:a16="http://schemas.microsoft.com/office/drawing/2014/main" id="{165F6FD9-A9B9-6044-8672-DB426DD888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27325" y="-573088"/>
            <a:ext cx="51244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Looking down from same spot as historical guide</a:t>
            </a:r>
          </a:p>
        </p:txBody>
      </p:sp>
      <p:pic>
        <p:nvPicPr>
          <p:cNvPr id="20487" name="Picture 7">
            <a:hlinkClick r:id="" action="ppaction://media"/>
            <a:extLst>
              <a:ext uri="{FF2B5EF4-FFF2-40B4-BE49-F238E27FC236}">
                <a16:creationId xmlns:a16="http://schemas.microsoft.com/office/drawing/2014/main" id="{D8F0A422-F86C-37CB-3F82-DCB19BECE585}"/>
              </a:ext>
            </a:extLst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38200" y="-3048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1000">
    <p:split orient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48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053" fill="hold"/>
                                        <p:tgtEl>
                                          <p:spTgt spid="2048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487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487"/>
                </p:tgtEl>
              </p:cMediaNode>
            </p:audio>
          </p:childTnLst>
        </p:cTn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594" name="Picture 4" descr="Monument at Fort Gilbert Belnap 016">
            <a:extLst>
              <a:ext uri="{FF2B5EF4-FFF2-40B4-BE49-F238E27FC236}">
                <a16:creationId xmlns:a16="http://schemas.microsoft.com/office/drawing/2014/main" id="{C5F56DBF-A087-3623-A241-8034F329A8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381000"/>
            <a:ext cx="4572000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3061" name="Picture 5">
            <a:hlinkClick r:id="" action="ppaction://media"/>
            <a:extLst>
              <a:ext uri="{FF2B5EF4-FFF2-40B4-BE49-F238E27FC236}">
                <a16:creationId xmlns:a16="http://schemas.microsoft.com/office/drawing/2014/main" id="{EA32A190-ACEE-3A6A-EC5D-47BF1D84D45D}"/>
              </a:ext>
            </a:extLst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28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1000">
    <p:circl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30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44" fill="hold"/>
                                        <p:tgtEl>
                                          <p:spTgt spid="17306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3061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3061"/>
                </p:tgtEl>
              </p:cMediaNode>
            </p:audio>
          </p:childTnLst>
        </p:cTn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618" name="Picture 4" descr="Fort Lemhi 004">
            <a:extLst>
              <a:ext uri="{FF2B5EF4-FFF2-40B4-BE49-F238E27FC236}">
                <a16:creationId xmlns:a16="http://schemas.microsoft.com/office/drawing/2014/main" id="{738445DC-16EF-9D29-E6D5-08631B7DD9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4000" y="-1143000"/>
            <a:ext cx="12192000" cy="914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1619" name="Text Box 5">
            <a:extLst>
              <a:ext uri="{FF2B5EF4-FFF2-40B4-BE49-F238E27FC236}">
                <a16:creationId xmlns:a16="http://schemas.microsoft.com/office/drawing/2014/main" id="{9073F1BC-4CF8-CF4A-5112-332E5F160B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725" y="36513"/>
            <a:ext cx="2597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Monument at Fort Limhi</a:t>
            </a:r>
          </a:p>
        </p:txBody>
      </p:sp>
      <p:pic>
        <p:nvPicPr>
          <p:cNvPr id="21510" name="Picture 6">
            <a:hlinkClick r:id="" action="ppaction://media"/>
            <a:extLst>
              <a:ext uri="{FF2B5EF4-FFF2-40B4-BE49-F238E27FC236}">
                <a16:creationId xmlns:a16="http://schemas.microsoft.com/office/drawing/2014/main" id="{43AE30DC-1F73-3629-38C9-304EF001B8EB}"/>
              </a:ext>
            </a:extLst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0" y="15240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1000">
    <p:strips dir="r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15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840" fill="hold"/>
                                        <p:tgtEl>
                                          <p:spTgt spid="215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510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510"/>
                </p:tgtEl>
              </p:cMediaNode>
            </p:audio>
          </p:childTnLst>
        </p:cTn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42" name="Picture 4" descr="Part of the wall of Fort Lemhi">
            <a:extLst>
              <a:ext uri="{FF2B5EF4-FFF2-40B4-BE49-F238E27FC236}">
                <a16:creationId xmlns:a16="http://schemas.microsoft.com/office/drawing/2014/main" id="{E5E1E713-7868-9D28-429D-9FE354BEF3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592263"/>
            <a:ext cx="5867400" cy="314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43" name="Text Box 5">
            <a:extLst>
              <a:ext uri="{FF2B5EF4-FFF2-40B4-BE49-F238E27FC236}">
                <a16:creationId xmlns:a16="http://schemas.microsoft.com/office/drawing/2014/main" id="{3F8D9E3D-3206-60FC-8AA5-3F671A4C6E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8525" y="5218113"/>
            <a:ext cx="41338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Shed that protects remains of mud wall</a:t>
            </a:r>
          </a:p>
        </p:txBody>
      </p:sp>
      <p:pic>
        <p:nvPicPr>
          <p:cNvPr id="22534" name="Picture 6">
            <a:hlinkClick r:id="" action="ppaction://media"/>
            <a:extLst>
              <a:ext uri="{FF2B5EF4-FFF2-40B4-BE49-F238E27FC236}">
                <a16:creationId xmlns:a16="http://schemas.microsoft.com/office/drawing/2014/main" id="{7D5437F6-56AD-709E-259B-7A067016B8F9}"/>
              </a:ext>
            </a:extLst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048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1000">
    <p:pull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5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562" fill="hold"/>
                                        <p:tgtEl>
                                          <p:spTgt spid="225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53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534"/>
                </p:tgtEl>
              </p:cMediaNode>
            </p:audio>
          </p:childTnLst>
        </p:cTn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666" name="Picture 4" descr="Original company">
            <a:extLst>
              <a:ext uri="{FF2B5EF4-FFF2-40B4-BE49-F238E27FC236}">
                <a16:creationId xmlns:a16="http://schemas.microsoft.com/office/drawing/2014/main" id="{FAD53EC7-AAD1-512E-BBB6-50FD80DE3B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2688" y="671513"/>
            <a:ext cx="4238625" cy="551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3667" name="Text Box 6">
            <a:extLst>
              <a:ext uri="{FF2B5EF4-FFF2-40B4-BE49-F238E27FC236}">
                <a16:creationId xmlns:a16="http://schemas.microsoft.com/office/drawing/2014/main" id="{92BB4441-9B33-149A-2564-FC71B550DC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36513"/>
            <a:ext cx="59436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Plaque on monument naming the pioneer party of 1855</a:t>
            </a:r>
          </a:p>
        </p:txBody>
      </p:sp>
      <p:pic>
        <p:nvPicPr>
          <p:cNvPr id="23559" name="Picture 7">
            <a:hlinkClick r:id="" action="ppaction://media"/>
            <a:extLst>
              <a:ext uri="{FF2B5EF4-FFF2-40B4-BE49-F238E27FC236}">
                <a16:creationId xmlns:a16="http://schemas.microsoft.com/office/drawing/2014/main" id="{7D3F1AF1-F2CA-8654-0AE8-99082E39093C}"/>
              </a:ext>
            </a:extLst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1000">
    <p:pull dir="l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35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320" fill="hold"/>
                                        <p:tgtEl>
                                          <p:spTgt spid="2355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559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559"/>
                </p:tgtEl>
              </p:cMediaNode>
            </p:audio>
          </p:childTnLst>
        </p:cTn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Text Box 4">
            <a:extLst>
              <a:ext uri="{FF2B5EF4-FFF2-40B4-BE49-F238E27FC236}">
                <a16:creationId xmlns:a16="http://schemas.microsoft.com/office/drawing/2014/main" id="{AB7FD673-E3DD-9F97-7EAB-3A4892F1BB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7525" y="265113"/>
            <a:ext cx="41084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Things I Learned about Gilbert Belnap </a:t>
            </a:r>
          </a:p>
        </p:txBody>
      </p:sp>
      <p:sp>
        <p:nvSpPr>
          <p:cNvPr id="114691" name="Text Box 5">
            <a:extLst>
              <a:ext uri="{FF2B5EF4-FFF2-40B4-BE49-F238E27FC236}">
                <a16:creationId xmlns:a16="http://schemas.microsoft.com/office/drawing/2014/main" id="{D634D879-9347-79C0-ABC9-D0A37D0690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7525" y="1179513"/>
            <a:ext cx="6419850" cy="1465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Excellent command of the English language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180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Never complained of hardship, except being away from family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180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1800"/>
          </a:p>
        </p:txBody>
      </p:sp>
      <p:sp>
        <p:nvSpPr>
          <p:cNvPr id="114692" name="Text Box 7">
            <a:extLst>
              <a:ext uri="{FF2B5EF4-FFF2-40B4-BE49-F238E27FC236}">
                <a16:creationId xmlns:a16="http://schemas.microsoft.com/office/drawing/2014/main" id="{8DFF8D35-A93B-B424-E396-7A6849D707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3725" y="2322513"/>
            <a:ext cx="14033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Resourceful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1800"/>
          </a:p>
        </p:txBody>
      </p:sp>
      <p:sp>
        <p:nvSpPr>
          <p:cNvPr id="114693" name="Text Box 8">
            <a:extLst>
              <a:ext uri="{FF2B5EF4-FFF2-40B4-BE49-F238E27FC236}">
                <a16:creationId xmlns:a16="http://schemas.microsoft.com/office/drawing/2014/main" id="{529E7B50-892A-FD12-C0FB-4CA6437C78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3725" y="3008313"/>
            <a:ext cx="38036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Willing to work and get the job done</a:t>
            </a:r>
          </a:p>
        </p:txBody>
      </p:sp>
      <p:sp>
        <p:nvSpPr>
          <p:cNvPr id="114694" name="Text Box 9">
            <a:extLst>
              <a:ext uri="{FF2B5EF4-FFF2-40B4-BE49-F238E27FC236}">
                <a16:creationId xmlns:a16="http://schemas.microsoft.com/office/drawing/2014/main" id="{E8C04DA1-3254-9775-8DAC-B213C97E4A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9925" y="3694113"/>
            <a:ext cx="6153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Inpatient with those who didn’t carry their share of the load </a:t>
            </a:r>
          </a:p>
        </p:txBody>
      </p:sp>
      <p:sp>
        <p:nvSpPr>
          <p:cNvPr id="114695" name="Text Box 10">
            <a:extLst>
              <a:ext uri="{FF2B5EF4-FFF2-40B4-BE49-F238E27FC236}">
                <a16:creationId xmlns:a16="http://schemas.microsoft.com/office/drawing/2014/main" id="{F84AB714-6464-A63C-65B7-992A1F2B90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9925" y="4379913"/>
            <a:ext cx="2724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Willing to stay the course</a:t>
            </a:r>
          </a:p>
        </p:txBody>
      </p:sp>
      <p:sp>
        <p:nvSpPr>
          <p:cNvPr id="114696" name="Text Box 11">
            <a:extLst>
              <a:ext uri="{FF2B5EF4-FFF2-40B4-BE49-F238E27FC236}">
                <a16:creationId xmlns:a16="http://schemas.microsoft.com/office/drawing/2014/main" id="{FC829D14-93C7-D55C-51F1-8999B9C301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9925" y="4989513"/>
            <a:ext cx="12509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Great faith</a:t>
            </a:r>
          </a:p>
        </p:txBody>
      </p:sp>
      <p:pic>
        <p:nvPicPr>
          <p:cNvPr id="95244" name="Picture 12">
            <a:hlinkClick r:id="" action="ppaction://media"/>
            <a:extLst>
              <a:ext uri="{FF2B5EF4-FFF2-40B4-BE49-F238E27FC236}">
                <a16:creationId xmlns:a16="http://schemas.microsoft.com/office/drawing/2014/main" id="{F226D6A0-7940-375B-0649-7B01AB3087BF}"/>
              </a:ext>
            </a:extLst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1000">
    <p:circl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52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94" fill="hold"/>
                                        <p:tgtEl>
                                          <p:spTgt spid="9524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524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5244"/>
                </p:tgtEl>
              </p:cMediaNode>
            </p:audio>
          </p:childTnLst>
        </p:cTn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Text Box 4">
            <a:extLst>
              <a:ext uri="{FF2B5EF4-FFF2-40B4-BE49-F238E27FC236}">
                <a16:creationId xmlns:a16="http://schemas.microsoft.com/office/drawing/2014/main" id="{10250863-18AC-B277-EAFA-4DDD837580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9925" y="341313"/>
            <a:ext cx="21018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Trips to Fort Lemhi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1800"/>
          </a:p>
        </p:txBody>
      </p:sp>
      <p:sp>
        <p:nvSpPr>
          <p:cNvPr id="115715" name="Text Box 5">
            <a:extLst>
              <a:ext uri="{FF2B5EF4-FFF2-40B4-BE49-F238E27FC236}">
                <a16:creationId xmlns:a16="http://schemas.microsoft.com/office/drawing/2014/main" id="{E4EDE754-B59C-90C3-7792-11AD3D40E7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125" y="1331913"/>
            <a:ext cx="58102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Ogden to Fort Lemhi    May 15</a:t>
            </a:r>
            <a:r>
              <a:rPr lang="en-US" altLang="en-US" sz="1800" baseline="30000"/>
              <a:t>th</a:t>
            </a:r>
            <a:r>
              <a:rPr lang="en-US" altLang="en-US" sz="1800"/>
              <a:t> 1855 to June 18</a:t>
            </a:r>
            <a:r>
              <a:rPr lang="en-US" altLang="en-US" sz="1800" baseline="30000"/>
              <a:t>th</a:t>
            </a:r>
            <a:r>
              <a:rPr lang="en-US" altLang="en-US" sz="1800"/>
              <a:t> 1855</a:t>
            </a:r>
          </a:p>
        </p:txBody>
      </p:sp>
      <p:sp>
        <p:nvSpPr>
          <p:cNvPr id="115716" name="Text Box 6">
            <a:extLst>
              <a:ext uri="{FF2B5EF4-FFF2-40B4-BE49-F238E27FC236}">
                <a16:creationId xmlns:a16="http://schemas.microsoft.com/office/drawing/2014/main" id="{6C8A56D4-6144-1467-B5F3-C515337B8B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325" y="1789113"/>
            <a:ext cx="56959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Fort Lemhi to Ogden    Aug 13</a:t>
            </a:r>
            <a:r>
              <a:rPr lang="en-US" altLang="en-US" sz="1800" baseline="30000"/>
              <a:t>th</a:t>
            </a:r>
            <a:r>
              <a:rPr lang="en-US" altLang="en-US" sz="1800"/>
              <a:t> 1855 to Aug 26</a:t>
            </a:r>
            <a:r>
              <a:rPr lang="en-US" altLang="en-US" sz="1800" baseline="30000"/>
              <a:t>th</a:t>
            </a:r>
            <a:r>
              <a:rPr lang="en-US" altLang="en-US" sz="1800"/>
              <a:t> 1855</a:t>
            </a:r>
          </a:p>
        </p:txBody>
      </p:sp>
      <p:sp>
        <p:nvSpPr>
          <p:cNvPr id="115717" name="Text Box 7">
            <a:extLst>
              <a:ext uri="{FF2B5EF4-FFF2-40B4-BE49-F238E27FC236}">
                <a16:creationId xmlns:a16="http://schemas.microsoft.com/office/drawing/2014/main" id="{2782F311-7309-3231-DCB7-AD818A1FD8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125" y="2322513"/>
            <a:ext cx="57086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 Ogden to Fort Lemhi    Oct 18</a:t>
            </a:r>
            <a:r>
              <a:rPr lang="en-US" altLang="en-US" sz="1800" baseline="30000"/>
              <a:t>th</a:t>
            </a:r>
            <a:r>
              <a:rPr lang="en-US" altLang="en-US" sz="1800"/>
              <a:t> 1855 to Nov 17</a:t>
            </a:r>
            <a:r>
              <a:rPr lang="en-US" altLang="en-US" sz="1800" baseline="30000"/>
              <a:t>th</a:t>
            </a:r>
            <a:r>
              <a:rPr lang="en-US" altLang="en-US" sz="1800"/>
              <a:t> 1855</a:t>
            </a:r>
          </a:p>
        </p:txBody>
      </p:sp>
      <p:sp>
        <p:nvSpPr>
          <p:cNvPr id="115718" name="Text Box 8">
            <a:extLst>
              <a:ext uri="{FF2B5EF4-FFF2-40B4-BE49-F238E27FC236}">
                <a16:creationId xmlns:a16="http://schemas.microsoft.com/office/drawing/2014/main" id="{C8891DF8-E95F-2F06-8439-65CC0E52A0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325" y="2855913"/>
            <a:ext cx="56070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 Fort Lemhi to Ogden    Jun 30</a:t>
            </a:r>
            <a:r>
              <a:rPr lang="en-US" altLang="en-US" sz="1800" baseline="30000"/>
              <a:t>th</a:t>
            </a:r>
            <a:r>
              <a:rPr lang="en-US" altLang="en-US" sz="1800"/>
              <a:t> 1856 to Jul 15</a:t>
            </a:r>
            <a:r>
              <a:rPr lang="en-US" altLang="en-US" sz="1800" baseline="30000"/>
              <a:t>th</a:t>
            </a:r>
            <a:r>
              <a:rPr lang="en-US" altLang="en-US" sz="1800"/>
              <a:t> 1856</a:t>
            </a:r>
          </a:p>
        </p:txBody>
      </p:sp>
      <p:sp>
        <p:nvSpPr>
          <p:cNvPr id="115719" name="Text Box 9">
            <a:extLst>
              <a:ext uri="{FF2B5EF4-FFF2-40B4-BE49-F238E27FC236}">
                <a16:creationId xmlns:a16="http://schemas.microsoft.com/office/drawing/2014/main" id="{69475702-7ED4-A169-F10B-CF734DAA61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325" y="3541713"/>
            <a:ext cx="57086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 Ogden to Fort Lemhi    Oct 13th 1856 to Nov 4</a:t>
            </a:r>
            <a:r>
              <a:rPr lang="en-US" altLang="en-US" sz="1800" baseline="30000"/>
              <a:t>th</a:t>
            </a:r>
            <a:r>
              <a:rPr lang="en-US" altLang="en-US" sz="1800"/>
              <a:t> 1856 </a:t>
            </a:r>
          </a:p>
        </p:txBody>
      </p:sp>
      <p:sp>
        <p:nvSpPr>
          <p:cNvPr id="115720" name="Text Box 10">
            <a:extLst>
              <a:ext uri="{FF2B5EF4-FFF2-40B4-BE49-F238E27FC236}">
                <a16:creationId xmlns:a16="http://schemas.microsoft.com/office/drawing/2014/main" id="{00F296E6-81F0-ED2E-40EC-025DC9DC89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8525" y="4151313"/>
            <a:ext cx="6000750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Sep 29</a:t>
            </a:r>
            <a:r>
              <a:rPr lang="en-US" altLang="en-US" sz="1800" baseline="30000"/>
              <a:t>th</a:t>
            </a:r>
            <a:r>
              <a:rPr lang="en-US" altLang="en-US" sz="1800"/>
              <a:t> 1857         He was sent by Brigham Young to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go to the relief of the white settlers in the Lemhi district in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Oregon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1800"/>
          </a:p>
        </p:txBody>
      </p:sp>
      <p:sp>
        <p:nvSpPr>
          <p:cNvPr id="115721" name="Text Box 11">
            <a:extLst>
              <a:ext uri="{FF2B5EF4-FFF2-40B4-BE49-F238E27FC236}">
                <a16:creationId xmlns:a16="http://schemas.microsoft.com/office/drawing/2014/main" id="{D5736D51-B9C1-AC8A-B2E3-85C37E9525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4725" y="5446713"/>
            <a:ext cx="63563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Distance traveled by oxen 2190 miles to and from Fort Lemhi</a:t>
            </a:r>
          </a:p>
        </p:txBody>
      </p:sp>
      <p:sp>
        <p:nvSpPr>
          <p:cNvPr id="115722" name="Text Box 12">
            <a:extLst>
              <a:ext uri="{FF2B5EF4-FFF2-40B4-BE49-F238E27FC236}">
                <a16:creationId xmlns:a16="http://schemas.microsoft.com/office/drawing/2014/main" id="{3B77D270-BBD0-A00B-F245-99766E7AC8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4725" y="5903913"/>
            <a:ext cx="50355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Omaha Nebraska to Salt Lake Valley  937 miles</a:t>
            </a:r>
          </a:p>
        </p:txBody>
      </p:sp>
      <p:pic>
        <p:nvPicPr>
          <p:cNvPr id="104462" name="Picture 14">
            <a:hlinkClick r:id="" action="ppaction://media"/>
            <a:extLst>
              <a:ext uri="{FF2B5EF4-FFF2-40B4-BE49-F238E27FC236}">
                <a16:creationId xmlns:a16="http://schemas.microsoft.com/office/drawing/2014/main" id="{E3CF7FB3-D642-EFAC-7B1B-26DD994F2166}"/>
              </a:ext>
            </a:extLst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28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1000">
    <p:circl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44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602" fill="hold"/>
                                        <p:tgtEl>
                                          <p:spTgt spid="10446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462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446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4" descr="File0001">
            <a:extLst>
              <a:ext uri="{FF2B5EF4-FFF2-40B4-BE49-F238E27FC236}">
                <a16:creationId xmlns:a16="http://schemas.microsoft.com/office/drawing/2014/main" id="{16C45303-9365-744A-893B-2D6EE76A09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2975" y="685800"/>
            <a:ext cx="4535488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Text Box 5">
            <a:extLst>
              <a:ext uri="{FF2B5EF4-FFF2-40B4-BE49-F238E27FC236}">
                <a16:creationId xmlns:a16="http://schemas.microsoft.com/office/drawing/2014/main" id="{EBA73ACD-FBE2-A5A9-4DF5-2D514E17E5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125" y="2322513"/>
            <a:ext cx="1835150" cy="915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Covered Wagon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Pulled by a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Team of oxen</a:t>
            </a:r>
          </a:p>
        </p:txBody>
      </p:sp>
      <p:pic>
        <p:nvPicPr>
          <p:cNvPr id="97286" name="Picture 6">
            <a:hlinkClick r:id="" action="ppaction://media"/>
            <a:extLst>
              <a:ext uri="{FF2B5EF4-FFF2-40B4-BE49-F238E27FC236}">
                <a16:creationId xmlns:a16="http://schemas.microsoft.com/office/drawing/2014/main" id="{82E79C77-080F-4552-4D6C-2A57F5EE4B0C}"/>
              </a:ext>
            </a:extLst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28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1000">
    <p:circl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72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146" fill="hold"/>
                                        <p:tgtEl>
                                          <p:spTgt spid="9728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728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7286"/>
                </p:tgtEl>
              </p:cMediaNode>
            </p:audio>
          </p:childTnLst>
        </p:cTn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Text Box 4">
            <a:extLst>
              <a:ext uri="{FF2B5EF4-FFF2-40B4-BE49-F238E27FC236}">
                <a16:creationId xmlns:a16="http://schemas.microsoft.com/office/drawing/2014/main" id="{29A38183-D033-BB67-5838-941397D3F0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8525" y="36513"/>
            <a:ext cx="26987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Time Line Gilbert Belnap</a:t>
            </a:r>
          </a:p>
        </p:txBody>
      </p:sp>
      <p:sp>
        <p:nvSpPr>
          <p:cNvPr id="116739" name="Text Box 5">
            <a:extLst>
              <a:ext uri="{FF2B5EF4-FFF2-40B4-BE49-F238E27FC236}">
                <a16:creationId xmlns:a16="http://schemas.microsoft.com/office/drawing/2014/main" id="{80FD9749-F193-99A8-EBD2-D28A974E8C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8525" y="798513"/>
            <a:ext cx="71183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Dec 22 1821            Born in Hope New Castle District Upper Canada</a:t>
            </a:r>
          </a:p>
        </p:txBody>
      </p:sp>
      <p:sp>
        <p:nvSpPr>
          <p:cNvPr id="116740" name="Text Box 6">
            <a:extLst>
              <a:ext uri="{FF2B5EF4-FFF2-40B4-BE49-F238E27FC236}">
                <a16:creationId xmlns:a16="http://schemas.microsoft.com/office/drawing/2014/main" id="{739D62EE-6BA1-0EBE-E12B-90484D8F77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8525" y="1331913"/>
            <a:ext cx="54800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1831                        At age of ten became an orphan</a:t>
            </a:r>
          </a:p>
        </p:txBody>
      </p:sp>
      <p:sp>
        <p:nvSpPr>
          <p:cNvPr id="116741" name="Text Box 7">
            <a:extLst>
              <a:ext uri="{FF2B5EF4-FFF2-40B4-BE49-F238E27FC236}">
                <a16:creationId xmlns:a16="http://schemas.microsoft.com/office/drawing/2014/main" id="{7079E056-5C56-6098-EE3D-F9A0471CA4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8525" y="1865313"/>
            <a:ext cx="56705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June 19 1839          Was released as a prisoner of war</a:t>
            </a:r>
          </a:p>
        </p:txBody>
      </p:sp>
      <p:sp>
        <p:nvSpPr>
          <p:cNvPr id="116742" name="Text Box 8">
            <a:extLst>
              <a:ext uri="{FF2B5EF4-FFF2-40B4-BE49-F238E27FC236}">
                <a16:creationId xmlns:a16="http://schemas.microsoft.com/office/drawing/2014/main" id="{1B6D297B-1ADB-B19E-90CD-25C57E4A96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4725" y="2551113"/>
            <a:ext cx="49085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April 12 1841          raised from bed of affliction</a:t>
            </a:r>
          </a:p>
        </p:txBody>
      </p:sp>
      <p:sp>
        <p:nvSpPr>
          <p:cNvPr id="116743" name="Text Box 9">
            <a:extLst>
              <a:ext uri="{FF2B5EF4-FFF2-40B4-BE49-F238E27FC236}">
                <a16:creationId xmlns:a16="http://schemas.microsoft.com/office/drawing/2014/main" id="{A0E66BAE-179F-09F2-3203-4CDEED2853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4725" y="3160713"/>
            <a:ext cx="35623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Sept 11 1842          Was baptized</a:t>
            </a:r>
          </a:p>
        </p:txBody>
      </p:sp>
      <p:sp>
        <p:nvSpPr>
          <p:cNvPr id="116744" name="Text Box 10">
            <a:extLst>
              <a:ext uri="{FF2B5EF4-FFF2-40B4-BE49-F238E27FC236}">
                <a16:creationId xmlns:a16="http://schemas.microsoft.com/office/drawing/2014/main" id="{F11BF5FB-546A-B3CC-8E4A-74319FC233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4725" y="3694113"/>
            <a:ext cx="64706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Sept 1843               Served a mission to the State of New York</a:t>
            </a:r>
          </a:p>
        </p:txBody>
      </p:sp>
      <p:sp>
        <p:nvSpPr>
          <p:cNvPr id="116745" name="Text Box 11">
            <a:extLst>
              <a:ext uri="{FF2B5EF4-FFF2-40B4-BE49-F238E27FC236}">
                <a16:creationId xmlns:a16="http://schemas.microsoft.com/office/drawing/2014/main" id="{28FD7EC7-73EE-C07C-3D66-4AD30BDEB2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4725" y="4227513"/>
            <a:ext cx="71564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June 1 1844            Arrived in Nauvoo Met the Prophet Joseph Smith</a:t>
            </a:r>
          </a:p>
        </p:txBody>
      </p:sp>
      <p:sp>
        <p:nvSpPr>
          <p:cNvPr id="116746" name="Text Box 12">
            <a:extLst>
              <a:ext uri="{FF2B5EF4-FFF2-40B4-BE49-F238E27FC236}">
                <a16:creationId xmlns:a16="http://schemas.microsoft.com/office/drawing/2014/main" id="{B954CC78-BA99-097E-FF71-E2C3E9D467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4725" y="4760913"/>
            <a:ext cx="44894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Dec 21 1845           Married Adaline Knight</a:t>
            </a:r>
          </a:p>
        </p:txBody>
      </p:sp>
      <p:sp>
        <p:nvSpPr>
          <p:cNvPr id="116747" name="Text Box 13">
            <a:extLst>
              <a:ext uri="{FF2B5EF4-FFF2-40B4-BE49-F238E27FC236}">
                <a16:creationId xmlns:a16="http://schemas.microsoft.com/office/drawing/2014/main" id="{4664B0D9-C11E-EE12-9B39-0138763409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0925" y="5294313"/>
            <a:ext cx="45783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Winter of 1846       Lived in Winter Quarters</a:t>
            </a:r>
          </a:p>
        </p:txBody>
      </p:sp>
      <p:sp>
        <p:nvSpPr>
          <p:cNvPr id="116748" name="Text Box 14">
            <a:extLst>
              <a:ext uri="{FF2B5EF4-FFF2-40B4-BE49-F238E27FC236}">
                <a16:creationId xmlns:a16="http://schemas.microsoft.com/office/drawing/2014/main" id="{7F9AA1D2-79CF-BB55-BD64-07287EC7CF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4725" y="5751513"/>
            <a:ext cx="50482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8 Jan 1847              First son born, Gilbert Rosel</a:t>
            </a:r>
          </a:p>
        </p:txBody>
      </p:sp>
      <p:sp>
        <p:nvSpPr>
          <p:cNvPr id="116749" name="Text Box 15">
            <a:extLst>
              <a:ext uri="{FF2B5EF4-FFF2-40B4-BE49-F238E27FC236}">
                <a16:creationId xmlns:a16="http://schemas.microsoft.com/office/drawing/2014/main" id="{121BABC4-5DD1-A033-1D45-1BC833B74E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0925" y="6208713"/>
            <a:ext cx="53022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11 May 1849          John McBride Belnap was born</a:t>
            </a:r>
          </a:p>
        </p:txBody>
      </p:sp>
      <p:pic>
        <p:nvPicPr>
          <p:cNvPr id="116752" name="Picture 16">
            <a:hlinkClick r:id="" action="ppaction://media"/>
            <a:extLst>
              <a:ext uri="{FF2B5EF4-FFF2-40B4-BE49-F238E27FC236}">
                <a16:creationId xmlns:a16="http://schemas.microsoft.com/office/drawing/2014/main" id="{FACBC308-6577-A87C-FB30-F700AC6496CB}"/>
              </a:ext>
            </a:extLst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524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1000">
    <p:circl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67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588" fill="hold"/>
                                        <p:tgtEl>
                                          <p:spTgt spid="11675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6752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6752"/>
                </p:tgtEl>
              </p:cMediaNode>
            </p:audio>
          </p:childTnLst>
        </p:cTn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Text Box 2">
            <a:extLst>
              <a:ext uri="{FF2B5EF4-FFF2-40B4-BE49-F238E27FC236}">
                <a16:creationId xmlns:a16="http://schemas.microsoft.com/office/drawing/2014/main" id="{6FC80F5E-E49B-5F82-613A-878FEA1DCD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7525" y="188913"/>
            <a:ext cx="71564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15 June 1850         Left the banks of the Missouri for Salt Lake Valley</a:t>
            </a:r>
          </a:p>
        </p:txBody>
      </p:sp>
      <p:sp>
        <p:nvSpPr>
          <p:cNvPr id="117763" name="Text Box 3">
            <a:extLst>
              <a:ext uri="{FF2B5EF4-FFF2-40B4-BE49-F238E27FC236}">
                <a16:creationId xmlns:a16="http://schemas.microsoft.com/office/drawing/2014/main" id="{9B269AF0-94D9-E36A-75D5-DB2A7942A5CE}"/>
              </a:ext>
            </a:extLst>
          </p:cNvPr>
          <p:cNvSpPr txBox="1">
            <a:spLocks noChangeArrowheads="1"/>
          </p:cNvSpPr>
          <p:nvPr/>
        </p:nvSpPr>
        <p:spPr bwMode="auto">
          <a:xfrm rot="10800000" flipV="1">
            <a:off x="669925" y="1462088"/>
            <a:ext cx="54800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17 Sept 1850       entered the Great Salt Lake Valley</a:t>
            </a:r>
          </a:p>
        </p:txBody>
      </p:sp>
      <p:sp>
        <p:nvSpPr>
          <p:cNvPr id="117764" name="Text Box 4">
            <a:extLst>
              <a:ext uri="{FF2B5EF4-FFF2-40B4-BE49-F238E27FC236}">
                <a16:creationId xmlns:a16="http://schemas.microsoft.com/office/drawing/2014/main" id="{41887D1F-3B00-FC26-415A-0334C5D5A0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98725" y="646113"/>
            <a:ext cx="39814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John McBride Belnap died on the trail</a:t>
            </a:r>
          </a:p>
        </p:txBody>
      </p:sp>
      <p:sp>
        <p:nvSpPr>
          <p:cNvPr id="117765" name="Text Box 5">
            <a:extLst>
              <a:ext uri="{FF2B5EF4-FFF2-40B4-BE49-F238E27FC236}">
                <a16:creationId xmlns:a16="http://schemas.microsoft.com/office/drawing/2014/main" id="{95845AE6-9C39-B8DD-9EC3-E2640CB4FE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125" y="1941513"/>
            <a:ext cx="83375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26 June 1852      Adaline and Henrietta McBride sealed in the endowment house</a:t>
            </a:r>
          </a:p>
        </p:txBody>
      </p:sp>
      <p:sp>
        <p:nvSpPr>
          <p:cNvPr id="117766" name="Text Box 6">
            <a:extLst>
              <a:ext uri="{FF2B5EF4-FFF2-40B4-BE49-F238E27FC236}">
                <a16:creationId xmlns:a16="http://schemas.microsoft.com/office/drawing/2014/main" id="{14E8C941-8427-B645-E0CA-9A1E07EADE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125" y="2474913"/>
            <a:ext cx="62039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Spring of 1853     Moved to Ogden built small adobe house </a:t>
            </a:r>
          </a:p>
        </p:txBody>
      </p:sp>
      <p:sp>
        <p:nvSpPr>
          <p:cNvPr id="117767" name="Text Box 7">
            <a:extLst>
              <a:ext uri="{FF2B5EF4-FFF2-40B4-BE49-F238E27FC236}">
                <a16:creationId xmlns:a16="http://schemas.microsoft.com/office/drawing/2014/main" id="{9D8FE9FC-431E-6429-85C2-9400572DA2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125" y="2932113"/>
            <a:ext cx="51879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5 Feb 1853          Appointed  Ogden City Attorney</a:t>
            </a:r>
          </a:p>
        </p:txBody>
      </p:sp>
      <p:sp>
        <p:nvSpPr>
          <p:cNvPr id="117768" name="Text Box 8">
            <a:extLst>
              <a:ext uri="{FF2B5EF4-FFF2-40B4-BE49-F238E27FC236}">
                <a16:creationId xmlns:a16="http://schemas.microsoft.com/office/drawing/2014/main" id="{AD1CFFE3-7B2D-7020-FEB6-33C1E57630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125" y="3541713"/>
            <a:ext cx="70929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Oct 1853              Appointed company Commander of a Calvary Unit</a:t>
            </a:r>
          </a:p>
        </p:txBody>
      </p:sp>
      <p:sp>
        <p:nvSpPr>
          <p:cNvPr id="117769" name="Text Box 9">
            <a:extLst>
              <a:ext uri="{FF2B5EF4-FFF2-40B4-BE49-F238E27FC236}">
                <a16:creationId xmlns:a16="http://schemas.microsoft.com/office/drawing/2014/main" id="{7618CE49-F04A-58BB-0055-49E3EC5184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125" y="3998913"/>
            <a:ext cx="61912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26 April 1855       Set apart as missionary by Lorenzo Snow</a:t>
            </a:r>
          </a:p>
        </p:txBody>
      </p:sp>
      <p:sp>
        <p:nvSpPr>
          <p:cNvPr id="117770" name="Text Box 10">
            <a:extLst>
              <a:ext uri="{FF2B5EF4-FFF2-40B4-BE49-F238E27FC236}">
                <a16:creationId xmlns:a16="http://schemas.microsoft.com/office/drawing/2014/main" id="{0529F3F2-23E0-323F-76B7-07A1964FB8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325" y="4532313"/>
            <a:ext cx="39052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16 May 1855      Departs on mission </a:t>
            </a:r>
          </a:p>
        </p:txBody>
      </p:sp>
      <p:pic>
        <p:nvPicPr>
          <p:cNvPr id="150539" name="Picture 11">
            <a:hlinkClick r:id="" action="ppaction://media"/>
            <a:extLst>
              <a:ext uri="{FF2B5EF4-FFF2-40B4-BE49-F238E27FC236}">
                <a16:creationId xmlns:a16="http://schemas.microsoft.com/office/drawing/2014/main" id="{05157914-1EB0-3319-89B6-EBFCAD1143C4}"/>
              </a:ext>
            </a:extLst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1000">
    <p:circl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05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37" fill="hold"/>
                                        <p:tgtEl>
                                          <p:spTgt spid="1505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0539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0539"/>
                </p:tgtEl>
              </p:cMediaNode>
            </p:audio>
          </p:childTnLst>
        </p:cTn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Text Box 6">
            <a:extLst>
              <a:ext uri="{FF2B5EF4-FFF2-40B4-BE49-F238E27FC236}">
                <a16:creationId xmlns:a16="http://schemas.microsoft.com/office/drawing/2014/main" id="{972C882E-89B3-B398-7E43-7153E82254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9925" y="646113"/>
            <a:ext cx="7270750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One hundred and fifty one years ago tomorrow Aug 13</a:t>
            </a:r>
            <a:r>
              <a:rPr lang="en-US" altLang="en-US" sz="1800" baseline="30000"/>
              <a:t>th</a:t>
            </a:r>
            <a:r>
              <a:rPr lang="en-US" altLang="en-US" sz="1800"/>
              <a:t> 1855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180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Gilbert along with F. Durfey, C.A. McGary, W.L. Brandage, G.R. Grant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I.J. Clarked, and E.J. Barnard dead head back to Ogden for supplies</a:t>
            </a:r>
          </a:p>
        </p:txBody>
      </p:sp>
      <p:sp>
        <p:nvSpPr>
          <p:cNvPr id="118787" name="Text Box 8">
            <a:extLst>
              <a:ext uri="{FF2B5EF4-FFF2-40B4-BE49-F238E27FC236}">
                <a16:creationId xmlns:a16="http://schemas.microsoft.com/office/drawing/2014/main" id="{6C2D9013-04D1-B79F-0C18-5634ABBB81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9925" y="3313113"/>
            <a:ext cx="69532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One hundred and fifty one years from now, Aug 13</a:t>
            </a:r>
            <a:r>
              <a:rPr lang="en-US" altLang="en-US" sz="1800" baseline="30000"/>
              <a:t>th</a:t>
            </a:r>
            <a:r>
              <a:rPr lang="en-US" altLang="en-US" sz="1800"/>
              <a:t> 2156, will your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descendants know what you were doing today?</a:t>
            </a:r>
          </a:p>
        </p:txBody>
      </p:sp>
      <p:pic>
        <p:nvPicPr>
          <p:cNvPr id="115721" name="Picture 9">
            <a:hlinkClick r:id="" action="ppaction://media"/>
            <a:extLst>
              <a:ext uri="{FF2B5EF4-FFF2-40B4-BE49-F238E27FC236}">
                <a16:creationId xmlns:a16="http://schemas.microsoft.com/office/drawing/2014/main" id="{3C1A4809-67A7-DF38-8604-F0AE07D3939C}"/>
              </a:ext>
            </a:extLst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28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1000">
    <p:circl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57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618" fill="hold"/>
                                        <p:tgtEl>
                                          <p:spTgt spid="1157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5721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5721"/>
                </p:tgtEl>
              </p:cMediaNode>
            </p:audio>
          </p:childTnLst>
        </p:cTn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Text Box 4">
            <a:extLst>
              <a:ext uri="{FF2B5EF4-FFF2-40B4-BE49-F238E27FC236}">
                <a16:creationId xmlns:a16="http://schemas.microsoft.com/office/drawing/2014/main" id="{DF90E58B-E7E6-328B-A9D0-4D59325BEF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112713"/>
            <a:ext cx="43434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Colonists added to the Pioneer Group  </a:t>
            </a:r>
          </a:p>
        </p:txBody>
      </p:sp>
      <p:sp>
        <p:nvSpPr>
          <p:cNvPr id="119811" name="Text Box 5">
            <a:extLst>
              <a:ext uri="{FF2B5EF4-FFF2-40B4-BE49-F238E27FC236}">
                <a16:creationId xmlns:a16="http://schemas.microsoft.com/office/drawing/2014/main" id="{508C78F8-3C1F-2335-4401-C16628828F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725" y="646113"/>
            <a:ext cx="17970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Abbott, Thomas</a:t>
            </a:r>
          </a:p>
        </p:txBody>
      </p:sp>
      <p:sp>
        <p:nvSpPr>
          <p:cNvPr id="119812" name="Text Box 6">
            <a:extLst>
              <a:ext uri="{FF2B5EF4-FFF2-40B4-BE49-F238E27FC236}">
                <a16:creationId xmlns:a16="http://schemas.microsoft.com/office/drawing/2014/main" id="{6A79D48C-58A1-5833-4C9F-240CC3A85E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725" y="950913"/>
            <a:ext cx="15684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Allred, James</a:t>
            </a:r>
          </a:p>
        </p:txBody>
      </p:sp>
      <p:sp>
        <p:nvSpPr>
          <p:cNvPr id="119813" name="Text Box 7">
            <a:extLst>
              <a:ext uri="{FF2B5EF4-FFF2-40B4-BE49-F238E27FC236}">
                <a16:creationId xmlns:a16="http://schemas.microsoft.com/office/drawing/2014/main" id="{CC32BD90-E8B9-990E-6908-AD5F06DAE4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8925" y="1331913"/>
            <a:ext cx="2673350" cy="5310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Bain, Joseph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Barber, Washington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Baird, William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Barnard, Laclonius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Bingham, Thomas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Blanchard, John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Bloxum, John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Bloxum, Thomas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Brown, Joseph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Brown, Jonathan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Browning, Clifton S.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Clark, Jesse T.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Cleen, Stephen and wife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Cleveland, Henry A.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Cleveland, Henry R.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Collett, Ruben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Collett, Sylvanus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Corless, Thomas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Culer, Ben</a:t>
            </a:r>
          </a:p>
        </p:txBody>
      </p:sp>
      <p:sp>
        <p:nvSpPr>
          <p:cNvPr id="119814" name="Text Box 8">
            <a:extLst>
              <a:ext uri="{FF2B5EF4-FFF2-40B4-BE49-F238E27FC236}">
                <a16:creationId xmlns:a16="http://schemas.microsoft.com/office/drawing/2014/main" id="{BE53D313-AE54-4DF4-2542-7742F7BBEC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08325" y="569913"/>
            <a:ext cx="2419350" cy="6134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Dalton, John L.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Day, Thomas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Dix, Owen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Green, Stephen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Hadlock, Hathren C.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Hadlock, James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Hammond, Milton D.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Harmon, Henry &amp; wife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Harper, Joseph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Harris, Martin H.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Hill, Alexander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Lake, William Bailey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Leavitt, John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Margetts, Richard B.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Marler, William &amp; wife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McBride, George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McBride, James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McIntyre, Wallace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Middleton, Charles F.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Miller, Fred A.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Miller, Jacob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Miller, James T.</a:t>
            </a:r>
          </a:p>
        </p:txBody>
      </p:sp>
      <p:sp>
        <p:nvSpPr>
          <p:cNvPr id="119815" name="Text Box 9">
            <a:extLst>
              <a:ext uri="{FF2B5EF4-FFF2-40B4-BE49-F238E27FC236}">
                <a16:creationId xmlns:a16="http://schemas.microsoft.com/office/drawing/2014/main" id="{9612C9DA-BFC7-5D6F-DDF8-827374431E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99125" y="152400"/>
            <a:ext cx="2759075" cy="668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Moreland, Frank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Murdock, John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Nebeker, Henry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Perkins, William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Perry, William &amp; wife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Preece, John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Quigley, Andrew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Robinson, Ebenezer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Robinson, Oliver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Rose, Orson H.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Shaw, William M.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Shurtliff, Haskell V.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Shurtliff, Lewis W.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Smith, Henry &amp; wife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Smith, Jesse &amp; wife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Smith, William &amp; wife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Taylor, Levi &amp; wife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Taylor, William &amp; wife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Walker, James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Webb, Pardon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Welch, Fountain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Wilcox, James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Workman, Thomas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Wright, Amos, interpretor</a:t>
            </a:r>
          </a:p>
        </p:txBody>
      </p:sp>
      <p:pic>
        <p:nvPicPr>
          <p:cNvPr id="143371" name="Picture 11">
            <a:hlinkClick r:id="" action="ppaction://media"/>
            <a:extLst>
              <a:ext uri="{FF2B5EF4-FFF2-40B4-BE49-F238E27FC236}">
                <a16:creationId xmlns:a16="http://schemas.microsoft.com/office/drawing/2014/main" id="{5530250C-FEE9-099D-7A46-35CAA7D3205B}"/>
              </a:ext>
            </a:extLst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1000">
    <p:circl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33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377" fill="hold"/>
                                        <p:tgtEl>
                                          <p:spTgt spid="14337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3371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3371"/>
                </p:tgtEl>
              </p:cMediaNode>
            </p:audio>
          </p:childTnLst>
        </p:cTn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1" name="Rectangle 3">
            <a:extLst>
              <a:ext uri="{FF2B5EF4-FFF2-40B4-BE49-F238E27FC236}">
                <a16:creationId xmlns:a16="http://schemas.microsoft.com/office/drawing/2014/main" id="{2F2E56F7-19F8-4454-AC79-BEEE7E92F9D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sz="6000"/>
              <a:t>The End</a:t>
            </a:r>
          </a:p>
        </p:txBody>
      </p:sp>
      <p:sp>
        <p:nvSpPr>
          <p:cNvPr id="120836" name="Text Box 4">
            <a:extLst>
              <a:ext uri="{FF2B5EF4-FFF2-40B4-BE49-F238E27FC236}">
                <a16:creationId xmlns:a16="http://schemas.microsoft.com/office/drawing/2014/main" id="{1AE56944-64EE-46E6-CD90-3DEA42E6A5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7125" y="2932113"/>
            <a:ext cx="69278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2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2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2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2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2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2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Produced by Jim Marriott, a great great grandson of Gilbert Belnap</a:t>
            </a:r>
          </a:p>
        </p:txBody>
      </p:sp>
      <p:sp>
        <p:nvSpPr>
          <p:cNvPr id="120837" name="Text Box 5">
            <a:extLst>
              <a:ext uri="{FF2B5EF4-FFF2-40B4-BE49-F238E27FC236}">
                <a16:creationId xmlns:a16="http://schemas.microsoft.com/office/drawing/2014/main" id="{B4AAE79E-6F38-A4F6-F649-D571150B99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03325" y="3922713"/>
            <a:ext cx="28130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2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2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2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2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2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2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Narration by   Jim Marriott</a:t>
            </a:r>
          </a:p>
        </p:txBody>
      </p:sp>
    </p:spTree>
  </p:cSld>
  <p:clrMapOvr>
    <a:masterClrMapping/>
  </p:clrMapOvr>
  <p:transition spd="slow" advTm="1000">
    <p:circl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4">
            <a:extLst>
              <a:ext uri="{FF2B5EF4-FFF2-40B4-BE49-F238E27FC236}">
                <a16:creationId xmlns:a16="http://schemas.microsoft.com/office/drawing/2014/main" id="{CC185D68-331A-3403-605F-5D7211F254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7525" y="341313"/>
            <a:ext cx="7804150" cy="915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On May 16 1855 took leave of my friends and family, with eleven wagons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 and twenty seven men. Thomas S. Smith President. Camped the first night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 at the herd house of Nathaniel Leavitt. 7 miles from home.  </a:t>
            </a:r>
          </a:p>
        </p:txBody>
      </p:sp>
      <p:pic>
        <p:nvPicPr>
          <p:cNvPr id="136199" name="Picture 7">
            <a:hlinkClick r:id="" action="ppaction://media"/>
            <a:extLst>
              <a:ext uri="{FF2B5EF4-FFF2-40B4-BE49-F238E27FC236}">
                <a16:creationId xmlns:a16="http://schemas.microsoft.com/office/drawing/2014/main" id="{A17D009B-8336-9539-4C29-F30FAC9BE2F5}"/>
              </a:ext>
            </a:extLst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28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1000">
    <p:circl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61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048" fill="hold"/>
                                        <p:tgtEl>
                                          <p:spTgt spid="1361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6199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6199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Rectangle 2">
            <a:extLst>
              <a:ext uri="{FF2B5EF4-FFF2-40B4-BE49-F238E27FC236}">
                <a16:creationId xmlns:a16="http://schemas.microsoft.com/office/drawing/2014/main" id="{50F0D3B6-EA71-4721-B30D-B62D0CEB592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en-US" altLang="en-US"/>
          </a:p>
        </p:txBody>
      </p:sp>
      <p:sp>
        <p:nvSpPr>
          <p:cNvPr id="175107" name="Rectangle 3">
            <a:extLst>
              <a:ext uri="{FF2B5EF4-FFF2-40B4-BE49-F238E27FC236}">
                <a16:creationId xmlns:a16="http://schemas.microsoft.com/office/drawing/2014/main" id="{E0C1012B-0AAE-46E9-B3DD-66CE12F9A1B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altLang="en-US"/>
          </a:p>
        </p:txBody>
      </p:sp>
      <p:pic>
        <p:nvPicPr>
          <p:cNvPr id="16388" name="Picture 6" descr="Nathan Levitt herd house Gilbert Belnap 014">
            <a:extLst>
              <a:ext uri="{FF2B5EF4-FFF2-40B4-BE49-F238E27FC236}">
                <a16:creationId xmlns:a16="http://schemas.microsoft.com/office/drawing/2014/main" id="{880C0E5E-0EE2-73D0-0663-AE8BE7A0DE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381000"/>
            <a:ext cx="8128000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5111" name="Picture 7">
            <a:hlinkClick r:id="" action="ppaction://media"/>
            <a:extLst>
              <a:ext uri="{FF2B5EF4-FFF2-40B4-BE49-F238E27FC236}">
                <a16:creationId xmlns:a16="http://schemas.microsoft.com/office/drawing/2014/main" id="{15112C7A-F729-5128-42A9-0C4ACECCA63B}"/>
              </a:ext>
            </a:extLst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1000">
    <p:circl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51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649" fill="hold"/>
                                        <p:tgtEl>
                                          <p:spTgt spid="1751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5111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5111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4">
            <a:extLst>
              <a:ext uri="{FF2B5EF4-FFF2-40B4-BE49-F238E27FC236}">
                <a16:creationId xmlns:a16="http://schemas.microsoft.com/office/drawing/2014/main" id="{B9B07596-B227-E2B1-C650-B24C9B46D4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325" y="417513"/>
            <a:ext cx="7397750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May 17</a:t>
            </a:r>
            <a:r>
              <a:rPr lang="en-US" altLang="en-US" sz="1800" baseline="30000"/>
              <a:t>th</a:t>
            </a:r>
            <a:r>
              <a:rPr lang="en-US" altLang="en-US" sz="1800"/>
              <a:t> . Because of the carelessness of G. R. Grant in taking care of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his stock we traveled but five miles  and camped at a small springs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west of the road between Willow creek and the Hot Springs of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Ogden Utah. </a:t>
            </a:r>
          </a:p>
        </p:txBody>
      </p:sp>
      <p:pic>
        <p:nvPicPr>
          <p:cNvPr id="137221" name="Picture 5">
            <a:hlinkClick r:id="" action="ppaction://media"/>
            <a:extLst>
              <a:ext uri="{FF2B5EF4-FFF2-40B4-BE49-F238E27FC236}">
                <a16:creationId xmlns:a16="http://schemas.microsoft.com/office/drawing/2014/main" id="{23BF0879-BC1E-3495-2D97-E9A434F9EA16}"/>
              </a:ext>
            </a:extLst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28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1000">
    <p:circl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72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746" fill="hold"/>
                                        <p:tgtEl>
                                          <p:spTgt spid="1372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7221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7221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4" descr="File0003">
            <a:extLst>
              <a:ext uri="{FF2B5EF4-FFF2-40B4-BE49-F238E27FC236}">
                <a16:creationId xmlns:a16="http://schemas.microsoft.com/office/drawing/2014/main" id="{4165CCD6-651A-FAED-65F9-674CBB2E87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5850" y="-331788"/>
            <a:ext cx="6970713" cy="7523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6262" name="Picture 6">
            <a:hlinkClick r:id="" action="ppaction://media"/>
            <a:extLst>
              <a:ext uri="{FF2B5EF4-FFF2-40B4-BE49-F238E27FC236}">
                <a16:creationId xmlns:a16="http://schemas.microsoft.com/office/drawing/2014/main" id="{FE2E9692-08FC-65FB-A77A-8A2A2887980C}"/>
              </a:ext>
            </a:extLst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28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1000">
    <p:circl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62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649" fill="hold"/>
                                        <p:tgtEl>
                                          <p:spTgt spid="9626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6262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626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4" descr="File0002">
            <a:extLst>
              <a:ext uri="{FF2B5EF4-FFF2-40B4-BE49-F238E27FC236}">
                <a16:creationId xmlns:a16="http://schemas.microsoft.com/office/drawing/2014/main" id="{1E84B1D7-AC60-06C3-EC3A-24421498BD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7413" y="0"/>
            <a:ext cx="482758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4391" name="Picture 7">
            <a:hlinkClick r:id="" action="ppaction://media"/>
            <a:extLst>
              <a:ext uri="{FF2B5EF4-FFF2-40B4-BE49-F238E27FC236}">
                <a16:creationId xmlns:a16="http://schemas.microsoft.com/office/drawing/2014/main" id="{32A33FC2-974B-7FE8-EECC-D08ADDD4D44D}"/>
              </a:ext>
            </a:extLst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28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1000">
    <p:circl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439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920" fill="hold"/>
                                        <p:tgtEl>
                                          <p:spTgt spid="14439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4391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4391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4">
            <a:extLst>
              <a:ext uri="{FF2B5EF4-FFF2-40B4-BE49-F238E27FC236}">
                <a16:creationId xmlns:a16="http://schemas.microsoft.com/office/drawing/2014/main" id="{0C02A62A-E182-4B77-2D87-05F3C44E44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188913"/>
            <a:ext cx="6248400" cy="3662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Pioneers to Fort Limhi whose descendants I know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180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Ezra Barnard and Thomas Butterfield  = Judy Kunz of Pingree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180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Pleasant G Taylor  =  Bill Taylor of Osgood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180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180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180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Colonist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William Bailey Lake   = Jean Esplin and Dennis Lake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180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Joseph Harper  = Steve Bair</a:t>
            </a:r>
          </a:p>
        </p:txBody>
      </p:sp>
      <p:pic>
        <p:nvPicPr>
          <p:cNvPr id="142343" name="Picture 7">
            <a:hlinkClick r:id="" action="ppaction://media"/>
            <a:extLst>
              <a:ext uri="{FF2B5EF4-FFF2-40B4-BE49-F238E27FC236}">
                <a16:creationId xmlns:a16="http://schemas.microsoft.com/office/drawing/2014/main" id="{29CF0391-3F99-CBDB-6568-8055FBF51CB1}"/>
              </a:ext>
            </a:extLst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28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1000">
    <p:circl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23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209" fill="hold"/>
                                        <p:tgtEl>
                                          <p:spTgt spid="14234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34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2343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4">
            <a:extLst>
              <a:ext uri="{FF2B5EF4-FFF2-40B4-BE49-F238E27FC236}">
                <a16:creationId xmlns:a16="http://schemas.microsoft.com/office/drawing/2014/main" id="{D9E149DD-5C9A-3EFD-75B1-E05248AE54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7050" y="188913"/>
            <a:ext cx="78041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May 18</a:t>
            </a:r>
            <a:r>
              <a:rPr lang="en-US" altLang="en-US" sz="1800" baseline="30000"/>
              <a:t>th</a:t>
            </a:r>
            <a:r>
              <a:rPr lang="en-US" altLang="en-US" sz="1800"/>
              <a:t> traveled 15 miles and camped at Big Springs, near Joseph Grover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in company with E. Reece train route for carson valley</a:t>
            </a:r>
          </a:p>
        </p:txBody>
      </p:sp>
      <p:sp>
        <p:nvSpPr>
          <p:cNvPr id="21507" name="Text Box 5">
            <a:extLst>
              <a:ext uri="{FF2B5EF4-FFF2-40B4-BE49-F238E27FC236}">
                <a16:creationId xmlns:a16="http://schemas.microsoft.com/office/drawing/2014/main" id="{95C85818-80EB-A5FA-3538-E72C5C74AE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3725" y="1636713"/>
            <a:ext cx="76898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Big Springs is now called Porter Springs in the town of Perry and is owned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by the family of J Call, the founder of the Flying J Company.</a:t>
            </a:r>
          </a:p>
        </p:txBody>
      </p:sp>
      <p:sp>
        <p:nvSpPr>
          <p:cNvPr id="21508" name="Text Box 6">
            <a:extLst>
              <a:ext uri="{FF2B5EF4-FFF2-40B4-BE49-F238E27FC236}">
                <a16:creationId xmlns:a16="http://schemas.microsoft.com/office/drawing/2014/main" id="{002D73AB-5448-39F2-5984-1BA229E0DD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3725" y="3313113"/>
            <a:ext cx="5518150" cy="915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41 degrees, 28 minutes, 20 seconds North Latitude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112 degrees, 2 minutes, 3 seconds,  West Longitude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Greenwich England, Elevation 4300 ft</a:t>
            </a:r>
          </a:p>
        </p:txBody>
      </p:sp>
      <p:pic>
        <p:nvPicPr>
          <p:cNvPr id="118791" name="Picture 7">
            <a:hlinkClick r:id="" action="ppaction://media"/>
            <a:extLst>
              <a:ext uri="{FF2B5EF4-FFF2-40B4-BE49-F238E27FC236}">
                <a16:creationId xmlns:a16="http://schemas.microsoft.com/office/drawing/2014/main" id="{82227B9C-CF05-A04F-E444-687AE8D79344}"/>
              </a:ext>
            </a:extLst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524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1000">
    <p:circl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879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816" fill="hold"/>
                                        <p:tgtEl>
                                          <p:spTgt spid="11879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8791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8791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4" descr="Porter Springs at Perry">
            <a:extLst>
              <a:ext uri="{FF2B5EF4-FFF2-40B4-BE49-F238E27FC236}">
                <a16:creationId xmlns:a16="http://schemas.microsoft.com/office/drawing/2014/main" id="{E3FCC6A9-C242-446E-412C-A14050A1D2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381000"/>
            <a:ext cx="8128000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1" name="Text Box 5">
            <a:extLst>
              <a:ext uri="{FF2B5EF4-FFF2-40B4-BE49-F238E27FC236}">
                <a16:creationId xmlns:a16="http://schemas.microsoft.com/office/drawing/2014/main" id="{B99FA1D5-E2EB-3168-790B-D4BEC6207D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125" y="5522913"/>
            <a:ext cx="44132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Porter Springs on south side of Call home</a:t>
            </a:r>
          </a:p>
        </p:txBody>
      </p:sp>
      <p:pic>
        <p:nvPicPr>
          <p:cNvPr id="119815" name="Picture 7">
            <a:hlinkClick r:id="" action="ppaction://media"/>
            <a:extLst>
              <a:ext uri="{FF2B5EF4-FFF2-40B4-BE49-F238E27FC236}">
                <a16:creationId xmlns:a16="http://schemas.microsoft.com/office/drawing/2014/main" id="{8C4B9BD2-58F2-A9CD-C85A-DE1485F199DF}"/>
              </a:ext>
            </a:extLst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1000">
    <p:circl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98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303" fill="hold"/>
                                        <p:tgtEl>
                                          <p:spTgt spid="1198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981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981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 descr="Jim Marriott1">
            <a:extLst>
              <a:ext uri="{FF2B5EF4-FFF2-40B4-BE49-F238E27FC236}">
                <a16:creationId xmlns:a16="http://schemas.microsoft.com/office/drawing/2014/main" id="{B7ED2CC0-34D3-2690-0942-A227CFA665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457200"/>
            <a:ext cx="4549775" cy="543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Text Box 5">
            <a:extLst>
              <a:ext uri="{FF2B5EF4-FFF2-40B4-BE49-F238E27FC236}">
                <a16:creationId xmlns:a16="http://schemas.microsoft.com/office/drawing/2014/main" id="{A62B482D-3B81-2A9C-7700-2F4E03C5D1E3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2895600" y="6132513"/>
            <a:ext cx="3810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Jim Marriott Born Dec. 10 1934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Ogden Utah</a:t>
            </a:r>
          </a:p>
        </p:txBody>
      </p:sp>
      <p:pic>
        <p:nvPicPr>
          <p:cNvPr id="76807" name="Picture 7">
            <a:hlinkClick r:id="" action="ppaction://media"/>
            <a:extLst>
              <a:ext uri="{FF2B5EF4-FFF2-40B4-BE49-F238E27FC236}">
                <a16:creationId xmlns:a16="http://schemas.microsoft.com/office/drawing/2014/main" id="{C436F294-4B61-8C21-315E-25B163273EC2}"/>
              </a:ext>
            </a:extLst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28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1000">
    <p:circl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680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121" fill="hold"/>
                                        <p:tgtEl>
                                          <p:spTgt spid="7680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807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6807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4">
            <a:extLst>
              <a:ext uri="{FF2B5EF4-FFF2-40B4-BE49-F238E27FC236}">
                <a16:creationId xmlns:a16="http://schemas.microsoft.com/office/drawing/2014/main" id="{1EE5CA8A-A74A-39AF-5CF9-B265CA5FC3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325" y="265113"/>
            <a:ext cx="8045450" cy="283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2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2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2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2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2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2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May 19</a:t>
            </a:r>
            <a:r>
              <a:rPr lang="en-US" altLang="en-US" sz="1800" baseline="30000"/>
              <a:t>th</a:t>
            </a:r>
            <a:r>
              <a:rPr lang="en-US" altLang="en-US" sz="1800"/>
              <a:t> traveled six miles and crossed Bear River free of cost. John Simson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Proprietor.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180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Elder O Hyde, Marshall Haywood and George P. Styles, United States Judge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For the third  Judicial District of the Territory of Utah, camped with us tonight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180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I also witnessed the crossing of Middleton and Riley’s large herd of cattle.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The swearing and cursing of drivers was disgusting to the ear of every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honorable man.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 </a:t>
            </a:r>
          </a:p>
        </p:txBody>
      </p:sp>
      <p:sp>
        <p:nvSpPr>
          <p:cNvPr id="23555" name="Text Box 5">
            <a:extLst>
              <a:ext uri="{FF2B5EF4-FFF2-40B4-BE49-F238E27FC236}">
                <a16:creationId xmlns:a16="http://schemas.microsoft.com/office/drawing/2014/main" id="{0555B358-595A-0760-5E79-415A29298D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7525" y="3694113"/>
            <a:ext cx="5518150" cy="915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2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2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2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2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2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2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41 degrees, 32 minutes, 45 seconds North Latitude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112 degrees, 5 minutes, 47 seconds West Longitude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Greenwich England. Elevation 4226 feet</a:t>
            </a:r>
          </a:p>
        </p:txBody>
      </p:sp>
    </p:spTree>
  </p:cSld>
  <p:clrMapOvr>
    <a:masterClrMapping/>
  </p:clrMapOvr>
  <p:transition spd="slow" advTm="1000">
    <p:circl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4" descr="Bear River Crossing at Corrine">
            <a:extLst>
              <a:ext uri="{FF2B5EF4-FFF2-40B4-BE49-F238E27FC236}">
                <a16:creationId xmlns:a16="http://schemas.microsoft.com/office/drawing/2014/main" id="{00C6F917-1D40-E965-5EE1-0B3A0E8E0F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381000"/>
            <a:ext cx="8128000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9" name="Text Box 5">
            <a:extLst>
              <a:ext uri="{FF2B5EF4-FFF2-40B4-BE49-F238E27FC236}">
                <a16:creationId xmlns:a16="http://schemas.microsoft.com/office/drawing/2014/main" id="{90D21B6D-4D07-AD7D-D5D1-CB2BE06DD3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325" y="569913"/>
            <a:ext cx="43624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Old bridge crossing Bear River at Corrine</a:t>
            </a:r>
          </a:p>
        </p:txBody>
      </p:sp>
      <p:pic>
        <p:nvPicPr>
          <p:cNvPr id="121863" name="Picture 7">
            <a:hlinkClick r:id="" action="ppaction://media"/>
            <a:extLst>
              <a:ext uri="{FF2B5EF4-FFF2-40B4-BE49-F238E27FC236}">
                <a16:creationId xmlns:a16="http://schemas.microsoft.com/office/drawing/2014/main" id="{E7E43127-A6FF-8994-F1C7-56090077C457}"/>
              </a:ext>
            </a:extLst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1000">
    <p:circl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18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713" fill="hold"/>
                                        <p:tgtEl>
                                          <p:spTgt spid="12186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186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1863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4">
            <a:extLst>
              <a:ext uri="{FF2B5EF4-FFF2-40B4-BE49-F238E27FC236}">
                <a16:creationId xmlns:a16="http://schemas.microsoft.com/office/drawing/2014/main" id="{E270BEE5-B4A8-EB77-350E-63690F612B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265113"/>
            <a:ext cx="7407275" cy="1465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Sunday May 20</a:t>
            </a:r>
            <a:r>
              <a:rPr lang="en-US" altLang="en-US" sz="1800" baseline="30000"/>
              <a:t>th</a:t>
            </a:r>
            <a:r>
              <a:rPr lang="en-US" altLang="en-US" sz="1800"/>
              <a:t>, organized in the following order: Francillon Durfey, Captain;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David More, First Lieutenant, B. F. Cummings, Sergeant. Traveled ten miles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and camped near the old ferry on Bear River. </a:t>
            </a:r>
          </a:p>
        </p:txBody>
      </p:sp>
      <p:sp>
        <p:nvSpPr>
          <p:cNvPr id="25603" name="Text Box 5">
            <a:extLst>
              <a:ext uri="{FF2B5EF4-FFF2-40B4-BE49-F238E27FC236}">
                <a16:creationId xmlns:a16="http://schemas.microsoft.com/office/drawing/2014/main" id="{3DAC9113-E9FC-4C00-DD1B-E6F0494B23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1865313"/>
            <a:ext cx="7620000" cy="915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This crossing was scouted out by John C Fremont and he designated it as a natural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 crossing because of the slope of the banks on both sides of the river.</a:t>
            </a:r>
          </a:p>
        </p:txBody>
      </p:sp>
      <p:sp>
        <p:nvSpPr>
          <p:cNvPr id="25604" name="Text Box 7">
            <a:extLst>
              <a:ext uri="{FF2B5EF4-FFF2-40B4-BE49-F238E27FC236}">
                <a16:creationId xmlns:a16="http://schemas.microsoft.com/office/drawing/2014/main" id="{0647D20F-0EE3-1A9F-B627-A2D294773E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2779713"/>
            <a:ext cx="7343775" cy="1465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There was two crossing at the ferry. One for the ferry and one up stream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a quarter of a mile called the Hensley crossing. This was an alternative to the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ferry.</a:t>
            </a:r>
          </a:p>
        </p:txBody>
      </p:sp>
      <p:sp>
        <p:nvSpPr>
          <p:cNvPr id="25605" name="Text Box 8">
            <a:extLst>
              <a:ext uri="{FF2B5EF4-FFF2-40B4-BE49-F238E27FC236}">
                <a16:creationId xmlns:a16="http://schemas.microsoft.com/office/drawing/2014/main" id="{DB438158-D07F-F00F-D171-B90A641BF1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0" y="4038600"/>
            <a:ext cx="2819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Hensley coordinates</a:t>
            </a:r>
          </a:p>
        </p:txBody>
      </p:sp>
      <p:sp>
        <p:nvSpPr>
          <p:cNvPr id="25606" name="Text Box 9">
            <a:extLst>
              <a:ext uri="{FF2B5EF4-FFF2-40B4-BE49-F238E27FC236}">
                <a16:creationId xmlns:a16="http://schemas.microsoft.com/office/drawing/2014/main" id="{DEC008E1-5044-E025-B800-D548EA4B66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4876800"/>
            <a:ext cx="4740275" cy="1465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41 degrees, 46 minutes 17 seconds  North Latitude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112 degrees, 7 minutes, 25 seconds West Longitude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Greenwich England. Elevation 4246 feet</a:t>
            </a:r>
          </a:p>
        </p:txBody>
      </p:sp>
      <p:pic>
        <p:nvPicPr>
          <p:cNvPr id="122891" name="Picture 11">
            <a:hlinkClick r:id="" action="ppaction://media"/>
            <a:extLst>
              <a:ext uri="{FF2B5EF4-FFF2-40B4-BE49-F238E27FC236}">
                <a16:creationId xmlns:a16="http://schemas.microsoft.com/office/drawing/2014/main" id="{A7C68AA4-7F8D-3088-81DA-1230F8738BDA}"/>
              </a:ext>
            </a:extLst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28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1000">
    <p:circl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289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164" fill="hold"/>
                                        <p:tgtEl>
                                          <p:spTgt spid="12289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2891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2891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4" descr="Hensley Crossing approah from East">
            <a:extLst>
              <a:ext uri="{FF2B5EF4-FFF2-40B4-BE49-F238E27FC236}">
                <a16:creationId xmlns:a16="http://schemas.microsoft.com/office/drawing/2014/main" id="{510D3D6E-0344-A3DE-868B-B2E5EFD399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381000"/>
            <a:ext cx="8128000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AutoShape 6">
            <a:extLst>
              <a:ext uri="{FF2B5EF4-FFF2-40B4-BE49-F238E27FC236}">
                <a16:creationId xmlns:a16="http://schemas.microsoft.com/office/drawing/2014/main" id="{9426CC46-56FA-5316-13C4-BEBB188E88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24400" y="990600"/>
            <a:ext cx="1214438" cy="733425"/>
          </a:xfrm>
          <a:prstGeom prst="curvedDownArrow">
            <a:avLst>
              <a:gd name="adj1" fmla="val 33117"/>
              <a:gd name="adj2" fmla="val 66234"/>
              <a:gd name="adj3" fmla="val 3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1800"/>
          </a:p>
        </p:txBody>
      </p:sp>
      <p:sp>
        <p:nvSpPr>
          <p:cNvPr id="26628" name="Text Box 7">
            <a:extLst>
              <a:ext uri="{FF2B5EF4-FFF2-40B4-BE49-F238E27FC236}">
                <a16:creationId xmlns:a16="http://schemas.microsoft.com/office/drawing/2014/main" id="{4D5CC7E9-F0C3-2390-F4B7-75E280AEC2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8525" y="5446713"/>
            <a:ext cx="5899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Trail coming down to the Hensley crossing from the East</a:t>
            </a:r>
          </a:p>
        </p:txBody>
      </p:sp>
      <p:pic>
        <p:nvPicPr>
          <p:cNvPr id="123913" name="Picture 9">
            <a:hlinkClick r:id="" action="ppaction://media"/>
            <a:extLst>
              <a:ext uri="{FF2B5EF4-FFF2-40B4-BE49-F238E27FC236}">
                <a16:creationId xmlns:a16="http://schemas.microsoft.com/office/drawing/2014/main" id="{D9FD5D4A-D252-61AA-E236-CA253B0E8C6C}"/>
              </a:ext>
            </a:extLst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1000">
    <p:circl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39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42" fill="hold"/>
                                        <p:tgtEl>
                                          <p:spTgt spid="1239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391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3913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5" descr="Wagon Road going up hill from Hensley crossing">
            <a:extLst>
              <a:ext uri="{FF2B5EF4-FFF2-40B4-BE49-F238E27FC236}">
                <a16:creationId xmlns:a16="http://schemas.microsoft.com/office/drawing/2014/main" id="{AC8C6A90-8484-1401-00D0-576FD501DF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381000"/>
            <a:ext cx="8128000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1" name="Text Box 6">
            <a:extLst>
              <a:ext uri="{FF2B5EF4-FFF2-40B4-BE49-F238E27FC236}">
                <a16:creationId xmlns:a16="http://schemas.microsoft.com/office/drawing/2014/main" id="{1E9511B6-D4ED-FD0F-6A4C-5703D6C607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325" y="5751513"/>
            <a:ext cx="62674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Looking up the trail on the west side of the Hensely crossing</a:t>
            </a:r>
          </a:p>
        </p:txBody>
      </p:sp>
      <p:pic>
        <p:nvPicPr>
          <p:cNvPr id="124936" name="Picture 8">
            <a:hlinkClick r:id="" action="ppaction://media"/>
            <a:extLst>
              <a:ext uri="{FF2B5EF4-FFF2-40B4-BE49-F238E27FC236}">
                <a16:creationId xmlns:a16="http://schemas.microsoft.com/office/drawing/2014/main" id="{3F61EA91-F552-19CC-F0C0-F7710EAB7397}"/>
              </a:ext>
            </a:extLst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28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1000">
    <p:circl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49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505" fill="hold"/>
                                        <p:tgtEl>
                                          <p:spTgt spid="1249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493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4936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4" descr="Old Bear river crossing 1">
            <a:extLst>
              <a:ext uri="{FF2B5EF4-FFF2-40B4-BE49-F238E27FC236}">
                <a16:creationId xmlns:a16="http://schemas.microsoft.com/office/drawing/2014/main" id="{5A8FC7E8-3683-2C36-E7E4-E911FF8D22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381000"/>
            <a:ext cx="8128000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5" name="AutoShape 6">
            <a:extLst>
              <a:ext uri="{FF2B5EF4-FFF2-40B4-BE49-F238E27FC236}">
                <a16:creationId xmlns:a16="http://schemas.microsoft.com/office/drawing/2014/main" id="{EE909AD5-E07B-8FDE-FE15-B67C0C9FBE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1400" y="2057400"/>
            <a:ext cx="976313" cy="976313"/>
          </a:xfrm>
          <a:custGeom>
            <a:avLst/>
            <a:gdLst>
              <a:gd name="T0" fmla="*/ 22064538 w 21600"/>
              <a:gd name="T1" fmla="*/ 0 h 21600"/>
              <a:gd name="T2" fmla="*/ 5516123 w 21600"/>
              <a:gd name="T3" fmla="*/ 22062459 h 21600"/>
              <a:gd name="T4" fmla="*/ 22064538 w 21600"/>
              <a:gd name="T5" fmla="*/ 11032247 h 21600"/>
              <a:gd name="T6" fmla="*/ 49645154 w 21600"/>
              <a:gd name="T7" fmla="*/ 22064538 h 21600"/>
              <a:gd name="T8" fmla="*/ 38612908 w 21600"/>
              <a:gd name="T9" fmla="*/ 33096785 h 21600"/>
              <a:gd name="T10" fmla="*/ 27580661 w 21600"/>
              <a:gd name="T11" fmla="*/ 22064538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3163 w 21600"/>
              <a:gd name="T19" fmla="*/ 3163 h 21600"/>
              <a:gd name="T20" fmla="*/ 18437 w 21600"/>
              <a:gd name="T21" fmla="*/ 18437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6200" y="10800"/>
                </a:moveTo>
                <a:cubicBezTo>
                  <a:pt x="16200" y="7817"/>
                  <a:pt x="13782" y="5400"/>
                  <a:pt x="10800" y="5400"/>
                </a:cubicBezTo>
                <a:cubicBezTo>
                  <a:pt x="7817" y="5400"/>
                  <a:pt x="5400" y="7817"/>
                  <a:pt x="5400" y="10800"/>
                </a:cubicBezTo>
                <a:lnTo>
                  <a:pt x="0" y="10799"/>
                </a:lnTo>
                <a:cubicBezTo>
                  <a:pt x="0" y="4835"/>
                  <a:pt x="4835" y="0"/>
                  <a:pt x="10800" y="0"/>
                </a:cubicBezTo>
                <a:cubicBezTo>
                  <a:pt x="16764" y="0"/>
                  <a:pt x="21600" y="4835"/>
                  <a:pt x="21600" y="10800"/>
                </a:cubicBezTo>
                <a:lnTo>
                  <a:pt x="24300" y="10800"/>
                </a:lnTo>
                <a:lnTo>
                  <a:pt x="18900" y="16200"/>
                </a:lnTo>
                <a:lnTo>
                  <a:pt x="13500" y="10800"/>
                </a:lnTo>
                <a:lnTo>
                  <a:pt x="16200" y="1080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76" name="Text Box 7">
            <a:extLst>
              <a:ext uri="{FF2B5EF4-FFF2-40B4-BE49-F238E27FC236}">
                <a16:creationId xmlns:a16="http://schemas.microsoft.com/office/drawing/2014/main" id="{6FB5A621-3F66-6DEA-866D-E59EEF367E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125" y="5141913"/>
            <a:ext cx="69786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Ferry crossing at the arrow down stream from the Hensley crossing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Looking from West side of Bear River</a:t>
            </a:r>
          </a:p>
        </p:txBody>
      </p:sp>
      <p:pic>
        <p:nvPicPr>
          <p:cNvPr id="126985" name="Picture 9">
            <a:hlinkClick r:id="" action="ppaction://media"/>
            <a:extLst>
              <a:ext uri="{FF2B5EF4-FFF2-40B4-BE49-F238E27FC236}">
                <a16:creationId xmlns:a16="http://schemas.microsoft.com/office/drawing/2014/main" id="{BF78473E-A0A6-8D1C-1F36-2D071B39B24F}"/>
              </a:ext>
            </a:extLst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194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1000">
    <p:circl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698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17" fill="hold"/>
                                        <p:tgtEl>
                                          <p:spTgt spid="12698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698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6985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4" descr="Old Bear River Crossing looking West">
            <a:extLst>
              <a:ext uri="{FF2B5EF4-FFF2-40B4-BE49-F238E27FC236}">
                <a16:creationId xmlns:a16="http://schemas.microsoft.com/office/drawing/2014/main" id="{6AF8065B-BC4B-7823-A8A2-5CEE78F99A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381000"/>
            <a:ext cx="8128000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699" name="AutoShape 13">
            <a:extLst>
              <a:ext uri="{FF2B5EF4-FFF2-40B4-BE49-F238E27FC236}">
                <a16:creationId xmlns:a16="http://schemas.microsoft.com/office/drawing/2014/main" id="{0AA20311-828A-3C0E-4B47-676D39B47B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1447800"/>
            <a:ext cx="485775" cy="976313"/>
          </a:xfrm>
          <a:prstGeom prst="downArrow">
            <a:avLst>
              <a:gd name="adj1" fmla="val 50000"/>
              <a:gd name="adj2" fmla="val 5024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1800"/>
          </a:p>
        </p:txBody>
      </p:sp>
      <p:sp>
        <p:nvSpPr>
          <p:cNvPr id="29700" name="Text Box 15">
            <a:extLst>
              <a:ext uri="{FF2B5EF4-FFF2-40B4-BE49-F238E27FC236}">
                <a16:creationId xmlns:a16="http://schemas.microsoft.com/office/drawing/2014/main" id="{4CC2B600-7DE3-AAFB-5E8C-32F2D3C874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8525" y="5751513"/>
            <a:ext cx="31305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Old Bear River Ferry location</a:t>
            </a:r>
          </a:p>
        </p:txBody>
      </p:sp>
      <p:pic>
        <p:nvPicPr>
          <p:cNvPr id="129041" name="Picture 17">
            <a:hlinkClick r:id="" action="ppaction://media"/>
            <a:extLst>
              <a:ext uri="{FF2B5EF4-FFF2-40B4-BE49-F238E27FC236}">
                <a16:creationId xmlns:a16="http://schemas.microsoft.com/office/drawing/2014/main" id="{2C9A987F-FF18-AD88-3F5D-6B0C14F99E57}"/>
              </a:ext>
            </a:extLst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1000">
    <p:circl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90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054" fill="hold"/>
                                        <p:tgtEl>
                                          <p:spTgt spid="1290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9041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9041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 Box 4">
            <a:extLst>
              <a:ext uri="{FF2B5EF4-FFF2-40B4-BE49-F238E27FC236}">
                <a16:creationId xmlns:a16="http://schemas.microsoft.com/office/drawing/2014/main" id="{387C0359-6755-4CB7-6EE8-55A2DFC899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125" y="341313"/>
            <a:ext cx="6881813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Monday May 21</a:t>
            </a:r>
            <a:r>
              <a:rPr lang="en-US" altLang="en-US" sz="1800" baseline="30000"/>
              <a:t>st</a:t>
            </a:r>
            <a:r>
              <a:rPr lang="en-US" altLang="en-US" sz="1800"/>
              <a:t> , traveled 16 miles and camped at Frog springs,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Wind south, cold and cloudy.</a:t>
            </a:r>
          </a:p>
        </p:txBody>
      </p:sp>
      <p:sp>
        <p:nvSpPr>
          <p:cNvPr id="30723" name="Text Box 5">
            <a:extLst>
              <a:ext uri="{FF2B5EF4-FFF2-40B4-BE49-F238E27FC236}">
                <a16:creationId xmlns:a16="http://schemas.microsoft.com/office/drawing/2014/main" id="{8B688D7C-BF3A-F2DC-1B0F-09E5F3A93B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125" y="1636713"/>
            <a:ext cx="8274050" cy="1465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Mound springs sets just West of I 15 after you pass the Plymouth exit going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north. Its presently own by Bruce Zundell and has an old home and a new home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 next to the springs. Bruce told me that the history of this springs, handed down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through the family is that it was a camping spot for wagon trains headed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north to the gold fields of Montana.   </a:t>
            </a:r>
          </a:p>
        </p:txBody>
      </p:sp>
      <p:sp>
        <p:nvSpPr>
          <p:cNvPr id="30724" name="Text Box 6">
            <a:extLst>
              <a:ext uri="{FF2B5EF4-FFF2-40B4-BE49-F238E27FC236}">
                <a16:creationId xmlns:a16="http://schemas.microsoft.com/office/drawing/2014/main" id="{107F832A-FF35-6C83-4341-A04EAF669F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125" y="3541713"/>
            <a:ext cx="184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1800"/>
          </a:p>
        </p:txBody>
      </p:sp>
      <p:sp>
        <p:nvSpPr>
          <p:cNvPr id="30725" name="Text Box 8">
            <a:extLst>
              <a:ext uri="{FF2B5EF4-FFF2-40B4-BE49-F238E27FC236}">
                <a16:creationId xmlns:a16="http://schemas.microsoft.com/office/drawing/2014/main" id="{C6588722-AD6E-C4BA-D4DB-10D6ADA268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125" y="3770313"/>
            <a:ext cx="5645150" cy="915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41 degrees, 55 minutes, 6 seconds North Latitude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112 degrees, 10 minutes, 35 seconds West Longitude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Greenwich England. Elevation 4418 feet</a:t>
            </a:r>
          </a:p>
        </p:txBody>
      </p:sp>
      <p:pic>
        <p:nvPicPr>
          <p:cNvPr id="131082" name="Picture 10">
            <a:hlinkClick r:id="" action="ppaction://media"/>
            <a:extLst>
              <a:ext uri="{FF2B5EF4-FFF2-40B4-BE49-F238E27FC236}">
                <a16:creationId xmlns:a16="http://schemas.microsoft.com/office/drawing/2014/main" id="{5BCA3F56-AEA3-A94F-2C8B-8EC9972B9C31}"/>
              </a:ext>
            </a:extLst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24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1000">
    <p:circl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10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458" fill="hold"/>
                                        <p:tgtEl>
                                          <p:spTgt spid="13108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1082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1082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4" descr="Mound Spring North of Plymouth">
            <a:extLst>
              <a:ext uri="{FF2B5EF4-FFF2-40B4-BE49-F238E27FC236}">
                <a16:creationId xmlns:a16="http://schemas.microsoft.com/office/drawing/2014/main" id="{94121CC9-BF45-4E3F-EFDA-13601B9E88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381000"/>
            <a:ext cx="8128000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7" name="Text Box 5">
            <a:extLst>
              <a:ext uri="{FF2B5EF4-FFF2-40B4-BE49-F238E27FC236}">
                <a16:creationId xmlns:a16="http://schemas.microsoft.com/office/drawing/2014/main" id="{61E04114-FBE8-97D4-99DD-9958D1A047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65325" y="5522913"/>
            <a:ext cx="17208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Mound Springs</a:t>
            </a:r>
          </a:p>
        </p:txBody>
      </p:sp>
      <p:pic>
        <p:nvPicPr>
          <p:cNvPr id="132103" name="Picture 7">
            <a:hlinkClick r:id="" action="ppaction://media"/>
            <a:extLst>
              <a:ext uri="{FF2B5EF4-FFF2-40B4-BE49-F238E27FC236}">
                <a16:creationId xmlns:a16="http://schemas.microsoft.com/office/drawing/2014/main" id="{A39BF61F-9555-87DB-38B4-ED23B27075EE}"/>
              </a:ext>
            </a:extLst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1000">
    <p:circl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21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238" fill="hold"/>
                                        <p:tgtEl>
                                          <p:spTgt spid="13210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210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2103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4" descr="Johnston Canyon Pass looking from Mound springs">
            <a:extLst>
              <a:ext uri="{FF2B5EF4-FFF2-40B4-BE49-F238E27FC236}">
                <a16:creationId xmlns:a16="http://schemas.microsoft.com/office/drawing/2014/main" id="{8BC93ED0-7718-F55D-3F06-C2CBE704AB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381000"/>
            <a:ext cx="8128000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1" name="AutoShape 5">
            <a:extLst>
              <a:ext uri="{FF2B5EF4-FFF2-40B4-BE49-F238E27FC236}">
                <a16:creationId xmlns:a16="http://schemas.microsoft.com/office/drawing/2014/main" id="{55E4E99F-D073-C5FE-A9EE-2DC8E1D8DC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00600" y="1295400"/>
            <a:ext cx="485775" cy="976313"/>
          </a:xfrm>
          <a:prstGeom prst="downArrow">
            <a:avLst>
              <a:gd name="adj1" fmla="val 50000"/>
              <a:gd name="adj2" fmla="val 5024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1800"/>
          </a:p>
        </p:txBody>
      </p:sp>
      <p:sp>
        <p:nvSpPr>
          <p:cNvPr id="32772" name="Text Box 6">
            <a:extLst>
              <a:ext uri="{FF2B5EF4-FFF2-40B4-BE49-F238E27FC236}">
                <a16:creationId xmlns:a16="http://schemas.microsoft.com/office/drawing/2014/main" id="{2FF0C86D-DAF5-AD2D-B83C-492E1F16E7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8525" y="5370513"/>
            <a:ext cx="7067550" cy="915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Johnson Canyon pass West of Mound Springs. To the south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 of the pass is my great grandfather Moroni Stewart Marriott’s spring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 lambing range. (Just a personal note) </a:t>
            </a:r>
          </a:p>
        </p:txBody>
      </p:sp>
      <p:pic>
        <p:nvPicPr>
          <p:cNvPr id="133128" name="Picture 8">
            <a:hlinkClick r:id="" action="ppaction://media"/>
            <a:extLst>
              <a:ext uri="{FF2B5EF4-FFF2-40B4-BE49-F238E27FC236}">
                <a16:creationId xmlns:a16="http://schemas.microsoft.com/office/drawing/2014/main" id="{5BB32EF1-6445-E99A-06FE-12DD01F91F7D}"/>
              </a:ext>
            </a:extLst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1000">
    <p:circl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31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692" fill="hold"/>
                                        <p:tgtEl>
                                          <p:spTgt spid="1331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3128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3128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9" descr="Gilbert Enos Marriott 2">
            <a:extLst>
              <a:ext uri="{FF2B5EF4-FFF2-40B4-BE49-F238E27FC236}">
                <a16:creationId xmlns:a16="http://schemas.microsoft.com/office/drawing/2014/main" id="{D0300F1D-2216-9831-0709-B5AAF531E0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533400"/>
            <a:ext cx="4021138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Text Box 12">
            <a:extLst>
              <a:ext uri="{FF2B5EF4-FFF2-40B4-BE49-F238E27FC236}">
                <a16:creationId xmlns:a16="http://schemas.microsoft.com/office/drawing/2014/main" id="{8CEC5C13-D996-BF9A-0EFC-006C049D11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4200" y="6491288"/>
            <a:ext cx="336867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Gilbert Enos Marriott</a:t>
            </a:r>
          </a:p>
        </p:txBody>
      </p:sp>
      <p:sp>
        <p:nvSpPr>
          <p:cNvPr id="6148" name="Text Box 13">
            <a:extLst>
              <a:ext uri="{FF2B5EF4-FFF2-40B4-BE49-F238E27FC236}">
                <a16:creationId xmlns:a16="http://schemas.microsoft.com/office/drawing/2014/main" id="{4A965FEE-BEEF-80FE-5B2E-9925337088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725" y="2551113"/>
            <a:ext cx="2089150" cy="1465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 dirty="0"/>
              <a:t>Born Nov  15 1909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 dirty="0"/>
              <a:t>Ogden Utah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1800" dirty="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 dirty="0"/>
              <a:t>Died 21 Jan 1980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 dirty="0"/>
              <a:t>Ogden Utah</a:t>
            </a:r>
          </a:p>
        </p:txBody>
      </p:sp>
      <p:pic>
        <p:nvPicPr>
          <p:cNvPr id="85007" name="Picture 15">
            <a:hlinkClick r:id="" action="ppaction://media"/>
            <a:extLst>
              <a:ext uri="{FF2B5EF4-FFF2-40B4-BE49-F238E27FC236}">
                <a16:creationId xmlns:a16="http://schemas.microsoft.com/office/drawing/2014/main" id="{A1F85F16-CC12-71B3-2430-88B5E4AAB3FA}"/>
              </a:ext>
            </a:extLst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28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1000">
    <p:circl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500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18" fill="hold"/>
                                        <p:tgtEl>
                                          <p:spTgt spid="8500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5007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5007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4" descr="Looking East from Mound Springs">
            <a:extLst>
              <a:ext uri="{FF2B5EF4-FFF2-40B4-BE49-F238E27FC236}">
                <a16:creationId xmlns:a16="http://schemas.microsoft.com/office/drawing/2014/main" id="{3353FAF4-72D2-FD19-841C-663888DC4E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381000"/>
            <a:ext cx="8128000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5" name="Text Box 5">
            <a:extLst>
              <a:ext uri="{FF2B5EF4-FFF2-40B4-BE49-F238E27FC236}">
                <a16:creationId xmlns:a16="http://schemas.microsoft.com/office/drawing/2014/main" id="{02371942-8C67-232C-4FAB-3AB03D0905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125" y="569913"/>
            <a:ext cx="30797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Peak East of Mound Springs</a:t>
            </a:r>
          </a:p>
        </p:txBody>
      </p:sp>
      <p:pic>
        <p:nvPicPr>
          <p:cNvPr id="134151" name="Picture 7">
            <a:hlinkClick r:id="" action="ppaction://media"/>
            <a:extLst>
              <a:ext uri="{FF2B5EF4-FFF2-40B4-BE49-F238E27FC236}">
                <a16:creationId xmlns:a16="http://schemas.microsoft.com/office/drawing/2014/main" id="{E410F14C-8062-06C1-80FA-CAFF6606D13E}"/>
              </a:ext>
            </a:extLst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1000">
    <p:circl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41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426" fill="hold"/>
                                        <p:tgtEl>
                                          <p:spTgt spid="13415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4151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4151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 Box 4">
            <a:extLst>
              <a:ext uri="{FF2B5EF4-FFF2-40B4-BE49-F238E27FC236}">
                <a16:creationId xmlns:a16="http://schemas.microsoft.com/office/drawing/2014/main" id="{8DC72124-58D5-E407-85F3-79F6860E11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7525" y="722313"/>
            <a:ext cx="6753225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Tuesday, May 22</a:t>
            </a:r>
            <a:r>
              <a:rPr lang="en-US" altLang="en-US" sz="1800" baseline="30000"/>
              <a:t>nd</a:t>
            </a:r>
            <a:r>
              <a:rPr lang="en-US" altLang="en-US" sz="1800"/>
              <a:t> . Traveled 18 Miles, weather cold and cloudy,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Camped at the head of Malad. Night rainy</a:t>
            </a:r>
          </a:p>
        </p:txBody>
      </p:sp>
      <p:sp>
        <p:nvSpPr>
          <p:cNvPr id="34819" name="Text Box 5">
            <a:extLst>
              <a:ext uri="{FF2B5EF4-FFF2-40B4-BE49-F238E27FC236}">
                <a16:creationId xmlns:a16="http://schemas.microsoft.com/office/drawing/2014/main" id="{7D9FBBEF-0ED2-AB28-9531-9B02690AA4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8525" y="3541713"/>
            <a:ext cx="4578350" cy="915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42 degrees, 13 minutes, 16 seconds North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112 degrees, 21 minutes, 54 seconds West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Greenwich England. Elevation 4727 feet</a:t>
            </a:r>
          </a:p>
        </p:txBody>
      </p:sp>
      <p:pic>
        <p:nvPicPr>
          <p:cNvPr id="105478" name="Picture 6">
            <a:hlinkClick r:id="" action="ppaction://media"/>
            <a:extLst>
              <a:ext uri="{FF2B5EF4-FFF2-40B4-BE49-F238E27FC236}">
                <a16:creationId xmlns:a16="http://schemas.microsoft.com/office/drawing/2014/main" id="{6C967A55-D44E-08BC-CD5E-82BD701F31E3}"/>
              </a:ext>
            </a:extLst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28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1000">
    <p:circl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54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031" fill="hold"/>
                                        <p:tgtEl>
                                          <p:spTgt spid="10547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5478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5478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4" descr="Big Malad Springs (17)">
            <a:extLst>
              <a:ext uri="{FF2B5EF4-FFF2-40B4-BE49-F238E27FC236}">
                <a16:creationId xmlns:a16="http://schemas.microsoft.com/office/drawing/2014/main" id="{6A09B71E-DB92-7F27-4B34-D161C97320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381000"/>
            <a:ext cx="8128000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3" name="Text Box 5">
            <a:extLst>
              <a:ext uri="{FF2B5EF4-FFF2-40B4-BE49-F238E27FC236}">
                <a16:creationId xmlns:a16="http://schemas.microsoft.com/office/drawing/2014/main" id="{36D81F74-B339-9951-14AB-062AE1BD1D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0925" y="4456113"/>
            <a:ext cx="53149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Big Malad Springs Head waters of Big Malad River</a:t>
            </a:r>
          </a:p>
        </p:txBody>
      </p:sp>
      <p:pic>
        <p:nvPicPr>
          <p:cNvPr id="106502" name="Picture 6">
            <a:hlinkClick r:id="" action="ppaction://media"/>
            <a:extLst>
              <a:ext uri="{FF2B5EF4-FFF2-40B4-BE49-F238E27FC236}">
                <a16:creationId xmlns:a16="http://schemas.microsoft.com/office/drawing/2014/main" id="{F35050BE-9126-D90B-1B5B-EF2EFBA65E17}"/>
              </a:ext>
            </a:extLst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1000">
    <p:circl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65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415" fill="hold"/>
                                        <p:tgtEl>
                                          <p:spTgt spid="10650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6502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6502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ext Box 4">
            <a:extLst>
              <a:ext uri="{FF2B5EF4-FFF2-40B4-BE49-F238E27FC236}">
                <a16:creationId xmlns:a16="http://schemas.microsoft.com/office/drawing/2014/main" id="{F80E3EA8-8712-A109-4071-D9CC7D6991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3725" y="569913"/>
            <a:ext cx="6757988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Wednesday, May 23</a:t>
            </a:r>
            <a:r>
              <a:rPr lang="en-US" altLang="en-US" sz="1800" baseline="30000"/>
              <a:t>rd</a:t>
            </a:r>
            <a:r>
              <a:rPr lang="en-US" altLang="en-US" sz="1800"/>
              <a:t> , Traveled 15 miles, camped on sublets off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At the head of the Malad, Night rainy</a:t>
            </a:r>
          </a:p>
        </p:txBody>
      </p:sp>
      <p:sp>
        <p:nvSpPr>
          <p:cNvPr id="36867" name="Text Box 5">
            <a:extLst>
              <a:ext uri="{FF2B5EF4-FFF2-40B4-BE49-F238E27FC236}">
                <a16:creationId xmlns:a16="http://schemas.microsoft.com/office/drawing/2014/main" id="{D7BEF65E-FB6A-C96C-2FD9-C12FE79AFD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9925" y="3236913"/>
            <a:ext cx="4578350" cy="915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42 degees, 22 minutes, 42 seconds North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112 degrees, 27 minutes, 15 seconds West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Greenwich England  Elevation 5224 feet</a:t>
            </a:r>
          </a:p>
        </p:txBody>
      </p:sp>
      <p:pic>
        <p:nvPicPr>
          <p:cNvPr id="108550" name="Picture 6">
            <a:hlinkClick r:id="" action="ppaction://media"/>
            <a:extLst>
              <a:ext uri="{FF2B5EF4-FFF2-40B4-BE49-F238E27FC236}">
                <a16:creationId xmlns:a16="http://schemas.microsoft.com/office/drawing/2014/main" id="{D1B5829A-488F-A919-DA7F-7728DA26E480}"/>
              </a:ext>
            </a:extLst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28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1000">
    <p:circl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85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578" fill="hold"/>
                                        <p:tgtEl>
                                          <p:spTgt spid="1085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8550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8550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4" descr="Little Malad Springs  (13)">
            <a:extLst>
              <a:ext uri="{FF2B5EF4-FFF2-40B4-BE49-F238E27FC236}">
                <a16:creationId xmlns:a16="http://schemas.microsoft.com/office/drawing/2014/main" id="{78CC5144-5004-F1A3-774C-91C9456D80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381000"/>
            <a:ext cx="8128000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9573" name="Picture 5">
            <a:hlinkClick r:id="" action="ppaction://media"/>
            <a:extLst>
              <a:ext uri="{FF2B5EF4-FFF2-40B4-BE49-F238E27FC236}">
                <a16:creationId xmlns:a16="http://schemas.microsoft.com/office/drawing/2014/main" id="{AFE53FB7-8C5E-28D7-2427-222F3F3887F6}"/>
              </a:ext>
            </a:extLst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24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1000">
    <p:circl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95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87" fill="hold"/>
                                        <p:tgtEl>
                                          <p:spTgt spid="10957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957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9573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4" descr="Head waters of the Little Malad on Hudspeth cutoff (14)">
            <a:extLst>
              <a:ext uri="{FF2B5EF4-FFF2-40B4-BE49-F238E27FC236}">
                <a16:creationId xmlns:a16="http://schemas.microsoft.com/office/drawing/2014/main" id="{769FD4CF-680B-2DC4-4B55-CB57A3E723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381000"/>
            <a:ext cx="8128000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5" name="Text Box 5">
            <a:extLst>
              <a:ext uri="{FF2B5EF4-FFF2-40B4-BE49-F238E27FC236}">
                <a16:creationId xmlns:a16="http://schemas.microsoft.com/office/drawing/2014/main" id="{1BB878B0-EEAE-D96A-8CAE-50145ABE49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9525" y="5294313"/>
            <a:ext cx="57086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Little Malad Springs, head waters of Little Malad River </a:t>
            </a:r>
          </a:p>
        </p:txBody>
      </p:sp>
      <p:pic>
        <p:nvPicPr>
          <p:cNvPr id="110598" name="Picture 6">
            <a:hlinkClick r:id="" action="ppaction://media"/>
            <a:extLst>
              <a:ext uri="{FF2B5EF4-FFF2-40B4-BE49-F238E27FC236}">
                <a16:creationId xmlns:a16="http://schemas.microsoft.com/office/drawing/2014/main" id="{44614198-95BF-1D6C-5CF8-B80A5AA2D915}"/>
              </a:ext>
            </a:extLst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1000">
    <p:circl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05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94" fill="hold"/>
                                        <p:tgtEl>
                                          <p:spTgt spid="11059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0598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0598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4" descr="Out Flow of Little Malad Springs (16)">
            <a:extLst>
              <a:ext uri="{FF2B5EF4-FFF2-40B4-BE49-F238E27FC236}">
                <a16:creationId xmlns:a16="http://schemas.microsoft.com/office/drawing/2014/main" id="{74E51576-A7AA-9788-147D-949D0D6189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381000"/>
            <a:ext cx="8128000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4693" name="Picture 5">
            <a:hlinkClick r:id="" action="ppaction://media"/>
            <a:extLst>
              <a:ext uri="{FF2B5EF4-FFF2-40B4-BE49-F238E27FC236}">
                <a16:creationId xmlns:a16="http://schemas.microsoft.com/office/drawing/2014/main" id="{5BB50D16-DD4C-6377-78A9-F0F53F41D79D}"/>
              </a:ext>
            </a:extLst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1000">
    <p:circl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469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893" fill="hold"/>
                                        <p:tgtEl>
                                          <p:spTgt spid="11469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469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4693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4" descr="Hudspeth cutoff  looking  east from turn in road to Little Malad (12)">
            <a:extLst>
              <a:ext uri="{FF2B5EF4-FFF2-40B4-BE49-F238E27FC236}">
                <a16:creationId xmlns:a16="http://schemas.microsoft.com/office/drawing/2014/main" id="{B8DCC601-F9E1-6661-2C89-66776C364E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381000"/>
            <a:ext cx="8128000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3" name="Text Box 5">
            <a:extLst>
              <a:ext uri="{FF2B5EF4-FFF2-40B4-BE49-F238E27FC236}">
                <a16:creationId xmlns:a16="http://schemas.microsoft.com/office/drawing/2014/main" id="{6DEB5323-704D-32A8-9315-C7C1A534C8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125" y="493713"/>
            <a:ext cx="43878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Hudspeth Cutoff mile north of Little Malad</a:t>
            </a:r>
          </a:p>
        </p:txBody>
      </p:sp>
      <p:pic>
        <p:nvPicPr>
          <p:cNvPr id="111623" name="Picture 7">
            <a:hlinkClick r:id="" action="ppaction://media"/>
            <a:extLst>
              <a:ext uri="{FF2B5EF4-FFF2-40B4-BE49-F238E27FC236}">
                <a16:creationId xmlns:a16="http://schemas.microsoft.com/office/drawing/2014/main" id="{87E0448D-EE20-9F9F-CAE5-5E23CB1A077C}"/>
              </a:ext>
            </a:extLst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1000">
    <p:circl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16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293" fill="hold"/>
                                        <p:tgtEl>
                                          <p:spTgt spid="1116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162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1623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4" descr="Dairy Creek loking North (7)">
            <a:extLst>
              <a:ext uri="{FF2B5EF4-FFF2-40B4-BE49-F238E27FC236}">
                <a16:creationId xmlns:a16="http://schemas.microsoft.com/office/drawing/2014/main" id="{13BA1133-1E69-ECA7-D346-ACC126B132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381000"/>
            <a:ext cx="8128000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87" name="Text Box 5">
            <a:extLst>
              <a:ext uri="{FF2B5EF4-FFF2-40B4-BE49-F238E27FC236}">
                <a16:creationId xmlns:a16="http://schemas.microsoft.com/office/drawing/2014/main" id="{1073F74F-7632-A00B-94CB-57EDB14699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08325" y="493713"/>
            <a:ext cx="13906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Dairy Creek</a:t>
            </a:r>
          </a:p>
        </p:txBody>
      </p:sp>
      <p:pic>
        <p:nvPicPr>
          <p:cNvPr id="112646" name="Picture 6">
            <a:hlinkClick r:id="" action="ppaction://media"/>
            <a:extLst>
              <a:ext uri="{FF2B5EF4-FFF2-40B4-BE49-F238E27FC236}">
                <a16:creationId xmlns:a16="http://schemas.microsoft.com/office/drawing/2014/main" id="{A0B780DF-5211-3BAB-6A78-3AA7C363617D}"/>
              </a:ext>
            </a:extLst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1000">
    <p:circl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26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826" fill="hold"/>
                                        <p:tgtEl>
                                          <p:spTgt spid="11264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264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2646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 Box 4">
            <a:extLst>
              <a:ext uri="{FF2B5EF4-FFF2-40B4-BE49-F238E27FC236}">
                <a16:creationId xmlns:a16="http://schemas.microsoft.com/office/drawing/2014/main" id="{4E360AE5-7EF4-B7BA-F9CC-B83CD2B1FF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9925" y="493713"/>
            <a:ext cx="71945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Thursday May 24</a:t>
            </a:r>
            <a:r>
              <a:rPr lang="en-US" altLang="en-US" sz="1800" baseline="30000"/>
              <a:t>th</a:t>
            </a:r>
            <a:r>
              <a:rPr lang="en-US" altLang="en-US" sz="1800"/>
              <a:t> . Travelled 16 mile, camped at Sandstone Springs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On Old Fort Hall road.</a:t>
            </a:r>
          </a:p>
        </p:txBody>
      </p:sp>
      <p:sp>
        <p:nvSpPr>
          <p:cNvPr id="43011" name="Text Box 5">
            <a:extLst>
              <a:ext uri="{FF2B5EF4-FFF2-40B4-BE49-F238E27FC236}">
                <a16:creationId xmlns:a16="http://schemas.microsoft.com/office/drawing/2014/main" id="{6C941505-78BD-556B-E1EC-FB99E3E00C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325" y="1865313"/>
            <a:ext cx="4489450" cy="915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42 degrees, 32 minutes, 03 seconds North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112 degrees, 20 minutes, 23 second West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Greenwich, England. Elevation 5239 feet</a:t>
            </a:r>
          </a:p>
        </p:txBody>
      </p:sp>
      <p:pic>
        <p:nvPicPr>
          <p:cNvPr id="73734" name="Picture 6">
            <a:hlinkClick r:id="" action="ppaction://media"/>
            <a:extLst>
              <a:ext uri="{FF2B5EF4-FFF2-40B4-BE49-F238E27FC236}">
                <a16:creationId xmlns:a16="http://schemas.microsoft.com/office/drawing/2014/main" id="{CE4BDA74-43D1-1363-6F42-CC968C658DED}"/>
              </a:ext>
            </a:extLst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048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1000">
    <p:push dir="d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37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009" fill="hold"/>
                                        <p:tgtEl>
                                          <p:spTgt spid="737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373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373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4" descr="File0001">
            <a:extLst>
              <a:ext uri="{FF2B5EF4-FFF2-40B4-BE49-F238E27FC236}">
                <a16:creationId xmlns:a16="http://schemas.microsoft.com/office/drawing/2014/main" id="{16BE5E23-62FB-933C-7312-24C59608D5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-1919288"/>
            <a:ext cx="7772400" cy="1069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Text Box 7">
            <a:extLst>
              <a:ext uri="{FF2B5EF4-FFF2-40B4-BE49-F238E27FC236}">
                <a16:creationId xmlns:a16="http://schemas.microsoft.com/office/drawing/2014/main" id="{909AA424-6186-33AF-8A2C-32E9AA32DA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13525" y="4151313"/>
            <a:ext cx="16700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Weltha Belnap</a:t>
            </a:r>
          </a:p>
        </p:txBody>
      </p:sp>
      <p:sp>
        <p:nvSpPr>
          <p:cNvPr id="7172" name="Text Box 8">
            <a:extLst>
              <a:ext uri="{FF2B5EF4-FFF2-40B4-BE49-F238E27FC236}">
                <a16:creationId xmlns:a16="http://schemas.microsoft.com/office/drawing/2014/main" id="{8831F859-AFBF-D4DB-901F-3B236A7779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03925" y="5522913"/>
            <a:ext cx="2025650" cy="1465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Born 27 July 1886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Ogden, Utah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180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Died 18 July 1923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Ogden Utah</a:t>
            </a:r>
          </a:p>
        </p:txBody>
      </p:sp>
      <p:pic>
        <p:nvPicPr>
          <p:cNvPr id="93194" name="Picture 10">
            <a:hlinkClick r:id="" action="ppaction://media"/>
            <a:extLst>
              <a:ext uri="{FF2B5EF4-FFF2-40B4-BE49-F238E27FC236}">
                <a16:creationId xmlns:a16="http://schemas.microsoft.com/office/drawing/2014/main" id="{9A05A6CB-C9A3-1EFD-41B8-025A5D64466F}"/>
              </a:ext>
            </a:extLst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524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1000">
    <p:circl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319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880" fill="hold"/>
                                        <p:tgtEl>
                                          <p:spTgt spid="9319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319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3194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4" descr="hudspeth cutoff">
            <a:extLst>
              <a:ext uri="{FF2B5EF4-FFF2-40B4-BE49-F238E27FC236}">
                <a16:creationId xmlns:a16="http://schemas.microsoft.com/office/drawing/2014/main" id="{47587567-0D19-B107-3D74-8D084820CC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7413" y="0"/>
            <a:ext cx="482758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5" name="AutoShape 5">
            <a:extLst>
              <a:ext uri="{FF2B5EF4-FFF2-40B4-BE49-F238E27FC236}">
                <a16:creationId xmlns:a16="http://schemas.microsoft.com/office/drawing/2014/main" id="{FF46D9E5-93D8-8722-3110-F2A685F3160C}"/>
              </a:ext>
            </a:extLst>
          </p:cNvPr>
          <p:cNvSpPr>
            <a:spLocks noChangeArrowheads="1"/>
          </p:cNvSpPr>
          <p:nvPr/>
        </p:nvSpPr>
        <p:spPr bwMode="auto">
          <a:xfrm rot="1678456">
            <a:off x="6113463" y="4651375"/>
            <a:ext cx="1204912" cy="485775"/>
          </a:xfrm>
          <a:prstGeom prst="leftArrow">
            <a:avLst>
              <a:gd name="adj1" fmla="val 50000"/>
              <a:gd name="adj2" fmla="val 6201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1800"/>
          </a:p>
        </p:txBody>
      </p:sp>
      <p:sp>
        <p:nvSpPr>
          <p:cNvPr id="44036" name="Text Box 6">
            <a:extLst>
              <a:ext uri="{FF2B5EF4-FFF2-40B4-BE49-F238E27FC236}">
                <a16:creationId xmlns:a16="http://schemas.microsoft.com/office/drawing/2014/main" id="{BC4A8CD6-E04A-7C50-3352-1526BC1E95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75525" y="5065713"/>
            <a:ext cx="17843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Camp by spring</a:t>
            </a:r>
          </a:p>
        </p:txBody>
      </p:sp>
      <p:pic>
        <p:nvPicPr>
          <p:cNvPr id="102407" name="Picture 7">
            <a:hlinkClick r:id="" action="ppaction://media"/>
            <a:extLst>
              <a:ext uri="{FF2B5EF4-FFF2-40B4-BE49-F238E27FC236}">
                <a16:creationId xmlns:a16="http://schemas.microsoft.com/office/drawing/2014/main" id="{30E54FC3-5382-C839-DC48-5B9D68E302A1}"/>
              </a:ext>
            </a:extLst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524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1000">
    <p:circl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40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61" fill="hold"/>
                                        <p:tgtEl>
                                          <p:spTgt spid="10240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407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2407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ext Box 4">
            <a:extLst>
              <a:ext uri="{FF2B5EF4-FFF2-40B4-BE49-F238E27FC236}">
                <a16:creationId xmlns:a16="http://schemas.microsoft.com/office/drawing/2014/main" id="{E6873596-39F4-500C-5A97-10A54E913F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7525" y="493713"/>
            <a:ext cx="75120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Thursday May 24</a:t>
            </a:r>
            <a:r>
              <a:rPr lang="en-US" altLang="en-US" sz="1800" baseline="30000"/>
              <a:t>th</a:t>
            </a:r>
            <a:r>
              <a:rPr lang="en-US" altLang="en-US" sz="1800"/>
              <a:t>, Traveled 16 miles, camped at Sandstone Springs on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 Old Fort Hall road </a:t>
            </a:r>
          </a:p>
        </p:txBody>
      </p:sp>
      <p:pic>
        <p:nvPicPr>
          <p:cNvPr id="45059" name="Picture 5" descr="Part of the Hudspeth cut off route just south of old Fort Hall road">
            <a:extLst>
              <a:ext uri="{FF2B5EF4-FFF2-40B4-BE49-F238E27FC236}">
                <a16:creationId xmlns:a16="http://schemas.microsoft.com/office/drawing/2014/main" id="{8CFF5898-F508-FD61-AF2A-3651784716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381000"/>
            <a:ext cx="8128000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60" name="Text Box 12">
            <a:extLst>
              <a:ext uri="{FF2B5EF4-FFF2-40B4-BE49-F238E27FC236}">
                <a16:creationId xmlns:a16="http://schemas.microsoft.com/office/drawing/2014/main" id="{08D2A452-B708-78BD-15F7-513430069D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4725" y="5522913"/>
            <a:ext cx="184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1800"/>
          </a:p>
        </p:txBody>
      </p:sp>
      <p:sp>
        <p:nvSpPr>
          <p:cNvPr id="45061" name="Text Box 14">
            <a:extLst>
              <a:ext uri="{FF2B5EF4-FFF2-40B4-BE49-F238E27FC236}">
                <a16:creationId xmlns:a16="http://schemas.microsoft.com/office/drawing/2014/main" id="{8919DB7B-A6A6-EBCE-8846-A989A7B6F6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125" y="5370513"/>
            <a:ext cx="44132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Part of old Hudspeth California cutoff trail </a:t>
            </a:r>
          </a:p>
        </p:txBody>
      </p:sp>
      <p:pic>
        <p:nvPicPr>
          <p:cNvPr id="33807" name="Picture 15">
            <a:hlinkClick r:id="" action="ppaction://media"/>
            <a:extLst>
              <a:ext uri="{FF2B5EF4-FFF2-40B4-BE49-F238E27FC236}">
                <a16:creationId xmlns:a16="http://schemas.microsoft.com/office/drawing/2014/main" id="{A13CF7F4-A742-0167-0005-5DBE4A2B147C}"/>
              </a:ext>
            </a:extLst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1000">
    <p:push dir="r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380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887" fill="hold"/>
                                        <p:tgtEl>
                                          <p:spTgt spid="3380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807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807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4" descr="Valley that the Hudspeth cutoff traveled to meet Old Fort Hall Road">
            <a:extLst>
              <a:ext uri="{FF2B5EF4-FFF2-40B4-BE49-F238E27FC236}">
                <a16:creationId xmlns:a16="http://schemas.microsoft.com/office/drawing/2014/main" id="{98E4FF2C-386A-4539-A97D-88D2C60F3D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381000"/>
            <a:ext cx="8128000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07" name="Text Box 8">
            <a:extLst>
              <a:ext uri="{FF2B5EF4-FFF2-40B4-BE49-F238E27FC236}">
                <a16:creationId xmlns:a16="http://schemas.microsoft.com/office/drawing/2014/main" id="{D3BE9B2D-EEB5-1C82-DDD9-88E0248E32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8525" y="5522913"/>
            <a:ext cx="184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1800"/>
          </a:p>
        </p:txBody>
      </p:sp>
      <p:sp>
        <p:nvSpPr>
          <p:cNvPr id="47108" name="Text Box 10">
            <a:extLst>
              <a:ext uri="{FF2B5EF4-FFF2-40B4-BE49-F238E27FC236}">
                <a16:creationId xmlns:a16="http://schemas.microsoft.com/office/drawing/2014/main" id="{78720949-DFB2-F72D-74E6-BAB5495E99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8525" y="5370513"/>
            <a:ext cx="41973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Valley Hudspeth cutoff trail came down </a:t>
            </a:r>
          </a:p>
        </p:txBody>
      </p:sp>
      <p:pic>
        <p:nvPicPr>
          <p:cNvPr id="35851" name="Picture 11">
            <a:hlinkClick r:id="" action="ppaction://media"/>
            <a:extLst>
              <a:ext uri="{FF2B5EF4-FFF2-40B4-BE49-F238E27FC236}">
                <a16:creationId xmlns:a16="http://schemas.microsoft.com/office/drawing/2014/main" id="{305472E5-B086-DC26-3B29-EF88B13CC4DB}"/>
              </a:ext>
            </a:extLst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1000">
    <p:push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58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267" fill="hold"/>
                                        <p:tgtEl>
                                          <p:spTgt spid="3585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851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851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4" descr="Pass into Croooked Creek ( Rattle Snake ) (18)">
            <a:extLst>
              <a:ext uri="{FF2B5EF4-FFF2-40B4-BE49-F238E27FC236}">
                <a16:creationId xmlns:a16="http://schemas.microsoft.com/office/drawing/2014/main" id="{A876F3B1-C864-8B96-B2BF-A96B0BD0D0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381000"/>
            <a:ext cx="8128000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1" name="Text Box 5">
            <a:extLst>
              <a:ext uri="{FF2B5EF4-FFF2-40B4-BE49-F238E27FC236}">
                <a16:creationId xmlns:a16="http://schemas.microsoft.com/office/drawing/2014/main" id="{46A07E08-8268-D4E0-B879-CCDCB81521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4725" y="5065713"/>
            <a:ext cx="64960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Pass from Hudspeth Cutoff to the head of Rattle Snake Creek </a:t>
            </a:r>
          </a:p>
        </p:txBody>
      </p:sp>
      <p:pic>
        <p:nvPicPr>
          <p:cNvPr id="113670" name="Picture 6">
            <a:hlinkClick r:id="" action="ppaction://media"/>
            <a:extLst>
              <a:ext uri="{FF2B5EF4-FFF2-40B4-BE49-F238E27FC236}">
                <a16:creationId xmlns:a16="http://schemas.microsoft.com/office/drawing/2014/main" id="{8ECE7CE8-CD7C-73BF-D48C-A4971A9F6248}"/>
              </a:ext>
            </a:extLst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1000">
    <p:circl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36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54" fill="hold"/>
                                        <p:tgtEl>
                                          <p:spTgt spid="11367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3670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3670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ext Box 4">
            <a:extLst>
              <a:ext uri="{FF2B5EF4-FFF2-40B4-BE49-F238E27FC236}">
                <a16:creationId xmlns:a16="http://schemas.microsoft.com/office/drawing/2014/main" id="{807732C8-97DE-5E28-3A51-F4BA724ED6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125" y="493713"/>
            <a:ext cx="67881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Friday May 25</a:t>
            </a:r>
            <a:r>
              <a:rPr lang="en-US" altLang="en-US" sz="1800" baseline="30000"/>
              <a:t>th</a:t>
            </a:r>
            <a:r>
              <a:rPr lang="en-US" altLang="en-US" sz="1800"/>
              <a:t> Remained in camp, Snow and rain nearly all day.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 Hard matter to keep the cattle close together</a:t>
            </a:r>
          </a:p>
        </p:txBody>
      </p:sp>
      <p:sp>
        <p:nvSpPr>
          <p:cNvPr id="49155" name="Text Box 5">
            <a:extLst>
              <a:ext uri="{FF2B5EF4-FFF2-40B4-BE49-F238E27FC236}">
                <a16:creationId xmlns:a16="http://schemas.microsoft.com/office/drawing/2014/main" id="{F8EED95A-AD47-1F84-4F15-48A55DE470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125" y="2017713"/>
            <a:ext cx="7816850" cy="915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Saturday May 26</a:t>
            </a:r>
            <a:r>
              <a:rPr lang="en-US" altLang="en-US" sz="1800" baseline="30000"/>
              <a:t>th</a:t>
            </a:r>
            <a:r>
              <a:rPr lang="en-US" altLang="en-US" sz="1800"/>
              <a:t> Crossed over the mountain and traveled down Crooked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Creek ( now called Rattlesnake Creek) 18 miles and camped at the junction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Of Bannock and Crooked Creek.</a:t>
            </a:r>
          </a:p>
        </p:txBody>
      </p:sp>
      <p:sp>
        <p:nvSpPr>
          <p:cNvPr id="49156" name="Text Box 6">
            <a:extLst>
              <a:ext uri="{FF2B5EF4-FFF2-40B4-BE49-F238E27FC236}">
                <a16:creationId xmlns:a16="http://schemas.microsoft.com/office/drawing/2014/main" id="{E685ED83-F572-AF12-964B-2A9AE310AB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325" y="3770313"/>
            <a:ext cx="4578350" cy="915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42 degrees, 41 minutes, 58 seconds North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112 degrees, 35 minutes, 51 seconds West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Greenwich England. Elevation: 4479 feet</a:t>
            </a:r>
          </a:p>
        </p:txBody>
      </p:sp>
      <p:pic>
        <p:nvPicPr>
          <p:cNvPr id="39943" name="Picture 7">
            <a:hlinkClick r:id="" action="ppaction://media"/>
            <a:extLst>
              <a:ext uri="{FF2B5EF4-FFF2-40B4-BE49-F238E27FC236}">
                <a16:creationId xmlns:a16="http://schemas.microsoft.com/office/drawing/2014/main" id="{7FBF0DC2-6533-0267-CB5E-69266F3933C8}"/>
              </a:ext>
            </a:extLst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1000">
    <p:diamond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99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434" fill="hold"/>
                                        <p:tgtEl>
                                          <p:spTgt spid="3994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94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943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4" descr="Road coming down Rattesnake Creek">
            <a:extLst>
              <a:ext uri="{FF2B5EF4-FFF2-40B4-BE49-F238E27FC236}">
                <a16:creationId xmlns:a16="http://schemas.microsoft.com/office/drawing/2014/main" id="{533AC8E3-B27F-C84C-AE16-351BDCD863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381000"/>
            <a:ext cx="8128000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79" name="Text Box 6">
            <a:extLst>
              <a:ext uri="{FF2B5EF4-FFF2-40B4-BE49-F238E27FC236}">
                <a16:creationId xmlns:a16="http://schemas.microsoft.com/office/drawing/2014/main" id="{B877BEDA-C37C-3E7C-C3B4-2438C28B01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125" y="4684713"/>
            <a:ext cx="36258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Looking up rattlesnake creek road</a:t>
            </a:r>
          </a:p>
        </p:txBody>
      </p:sp>
      <p:pic>
        <p:nvPicPr>
          <p:cNvPr id="40967" name="Picture 7">
            <a:hlinkClick r:id="" action="ppaction://media"/>
            <a:extLst>
              <a:ext uri="{FF2B5EF4-FFF2-40B4-BE49-F238E27FC236}">
                <a16:creationId xmlns:a16="http://schemas.microsoft.com/office/drawing/2014/main" id="{0A9CB532-5009-6317-35B5-6896E38517EE}"/>
              </a:ext>
            </a:extLst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1000">
    <p:pull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09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65" fill="hold"/>
                                        <p:tgtEl>
                                          <p:spTgt spid="4096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967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967"/>
                </p:tgtEl>
              </p:cMediaNode>
            </p:audi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4" descr="Camp ground area at junction of Bannock and Rattlesanke looking up rattlesnake Creek">
            <a:extLst>
              <a:ext uri="{FF2B5EF4-FFF2-40B4-BE49-F238E27FC236}">
                <a16:creationId xmlns:a16="http://schemas.microsoft.com/office/drawing/2014/main" id="{20B8EB02-4689-1535-02F2-A2177F18D5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81000"/>
            <a:ext cx="8128000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03" name="Text Box 5">
            <a:extLst>
              <a:ext uri="{FF2B5EF4-FFF2-40B4-BE49-F238E27FC236}">
                <a16:creationId xmlns:a16="http://schemas.microsoft.com/office/drawing/2014/main" id="{B94103D2-A93D-CDA1-2002-379BF35BB8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4725" y="5257800"/>
            <a:ext cx="603567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Camp site area at junction of Bannock and Rattlesnake</a:t>
            </a:r>
          </a:p>
        </p:txBody>
      </p:sp>
      <p:pic>
        <p:nvPicPr>
          <p:cNvPr id="41990" name="Picture 6">
            <a:hlinkClick r:id="" action="ppaction://media"/>
            <a:extLst>
              <a:ext uri="{FF2B5EF4-FFF2-40B4-BE49-F238E27FC236}">
                <a16:creationId xmlns:a16="http://schemas.microsoft.com/office/drawing/2014/main" id="{895DB5BB-4A54-AE44-C390-BF10A54D76CF}"/>
              </a:ext>
            </a:extLst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1000">
    <p:pull dir="d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199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70" fill="hold"/>
                                        <p:tgtEl>
                                          <p:spTgt spid="4199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990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990"/>
                </p:tgtEl>
              </p:cMediaNode>
            </p:audio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4" descr="Bannock Creek at confluent with Rattlesnake creek">
            <a:extLst>
              <a:ext uri="{FF2B5EF4-FFF2-40B4-BE49-F238E27FC236}">
                <a16:creationId xmlns:a16="http://schemas.microsoft.com/office/drawing/2014/main" id="{612D1DA5-E96B-F3AB-0557-F976044796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381000"/>
            <a:ext cx="8128000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27" name="Text Box 6">
            <a:extLst>
              <a:ext uri="{FF2B5EF4-FFF2-40B4-BE49-F238E27FC236}">
                <a16:creationId xmlns:a16="http://schemas.microsoft.com/office/drawing/2014/main" id="{DD257BB2-6D3F-AAB9-6736-161918D301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27525" y="3770313"/>
            <a:ext cx="17462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Bannock Creek</a:t>
            </a:r>
          </a:p>
        </p:txBody>
      </p:sp>
      <p:pic>
        <p:nvPicPr>
          <p:cNvPr id="44039" name="Picture 7">
            <a:hlinkClick r:id="" action="ppaction://media"/>
            <a:extLst>
              <a:ext uri="{FF2B5EF4-FFF2-40B4-BE49-F238E27FC236}">
                <a16:creationId xmlns:a16="http://schemas.microsoft.com/office/drawing/2014/main" id="{9D39054A-E390-6CAA-7865-B5AF272C83E9}"/>
              </a:ext>
            </a:extLst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1000">
    <p:pull dir="r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40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85" fill="hold"/>
                                        <p:tgtEl>
                                          <p:spTgt spid="440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039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4039"/>
                </p:tgtEl>
              </p:cMediaNode>
            </p:audio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4" descr="Rattlesnake at confluent with Bannock Creek">
            <a:extLst>
              <a:ext uri="{FF2B5EF4-FFF2-40B4-BE49-F238E27FC236}">
                <a16:creationId xmlns:a16="http://schemas.microsoft.com/office/drawing/2014/main" id="{DE4D80D9-9282-E5BE-6D3A-7E25808096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381000"/>
            <a:ext cx="8128000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251" name="Text Box 5">
            <a:extLst>
              <a:ext uri="{FF2B5EF4-FFF2-40B4-BE49-F238E27FC236}">
                <a16:creationId xmlns:a16="http://schemas.microsoft.com/office/drawing/2014/main" id="{6D07FAD7-7130-10B1-D059-B903A49B6F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55925" y="1560513"/>
            <a:ext cx="37782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Rattlesnake Creek ( crooked creek)</a:t>
            </a:r>
          </a:p>
        </p:txBody>
      </p:sp>
      <p:pic>
        <p:nvPicPr>
          <p:cNvPr id="45062" name="Picture 6">
            <a:hlinkClick r:id="" action="ppaction://media"/>
            <a:extLst>
              <a:ext uri="{FF2B5EF4-FFF2-40B4-BE49-F238E27FC236}">
                <a16:creationId xmlns:a16="http://schemas.microsoft.com/office/drawing/2014/main" id="{505FC6A3-F6B5-76FD-2166-F4CA3CFBB59D}"/>
              </a:ext>
            </a:extLst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1000">
    <p:pull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50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655" fill="hold"/>
                                        <p:tgtEl>
                                          <p:spTgt spid="4506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062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5062"/>
                </p:tgtEl>
              </p:cMediaNode>
            </p:audio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4" descr="Bannock Creek and Rattlesnake Creek meet">
            <a:extLst>
              <a:ext uri="{FF2B5EF4-FFF2-40B4-BE49-F238E27FC236}">
                <a16:creationId xmlns:a16="http://schemas.microsoft.com/office/drawing/2014/main" id="{71196495-D292-A566-E3A1-BF6C0274EA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381000"/>
            <a:ext cx="8128000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5" name="Text Box 5">
            <a:extLst>
              <a:ext uri="{FF2B5EF4-FFF2-40B4-BE49-F238E27FC236}">
                <a16:creationId xmlns:a16="http://schemas.microsoft.com/office/drawing/2014/main" id="{F3B26E2E-DFEF-CDDB-B45E-822BB230AD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325" y="493713"/>
            <a:ext cx="46926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Junction of Bannock and Rattlesnake creeks</a:t>
            </a:r>
          </a:p>
        </p:txBody>
      </p:sp>
      <p:pic>
        <p:nvPicPr>
          <p:cNvPr id="46086" name="Picture 6">
            <a:hlinkClick r:id="" action="ppaction://media"/>
            <a:extLst>
              <a:ext uri="{FF2B5EF4-FFF2-40B4-BE49-F238E27FC236}">
                <a16:creationId xmlns:a16="http://schemas.microsoft.com/office/drawing/2014/main" id="{AC652DB5-7FB8-40DE-504D-8F5CCFB14685}"/>
              </a:ext>
            </a:extLst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1000">
    <p:pull dir="ld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60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386" fill="hold"/>
                                        <p:tgtEl>
                                          <p:spTgt spid="4608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08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6086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6" descr="Gilbert Belnap cut">
            <a:extLst>
              <a:ext uri="{FF2B5EF4-FFF2-40B4-BE49-F238E27FC236}">
                <a16:creationId xmlns:a16="http://schemas.microsoft.com/office/drawing/2014/main" id="{C6B04516-6528-EF1B-457C-7546B396A9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0"/>
            <a:ext cx="5378450" cy="662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Text Box 7">
            <a:extLst>
              <a:ext uri="{FF2B5EF4-FFF2-40B4-BE49-F238E27FC236}">
                <a16:creationId xmlns:a16="http://schemas.microsoft.com/office/drawing/2014/main" id="{67EDD1F8-33A1-F904-B9F9-2B5CC400F0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2525" y="5675313"/>
            <a:ext cx="22796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Gilbert Rosel Belnap</a:t>
            </a:r>
          </a:p>
        </p:txBody>
      </p:sp>
      <p:sp>
        <p:nvSpPr>
          <p:cNvPr id="8196" name="Text Box 8">
            <a:extLst>
              <a:ext uri="{FF2B5EF4-FFF2-40B4-BE49-F238E27FC236}">
                <a16:creationId xmlns:a16="http://schemas.microsoft.com/office/drawing/2014/main" id="{2F810203-D723-9A9C-C9E0-51BC6E5A78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46325" y="6208713"/>
            <a:ext cx="47053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Born 8 Jan 1847  Winter Quarters, Nebraska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Died   25 Jan 1929  Ogden Utah</a:t>
            </a:r>
          </a:p>
        </p:txBody>
      </p:sp>
      <p:pic>
        <p:nvPicPr>
          <p:cNvPr id="78857" name="Picture 9">
            <a:hlinkClick r:id="" action="ppaction://media"/>
            <a:extLst>
              <a:ext uri="{FF2B5EF4-FFF2-40B4-BE49-F238E27FC236}">
                <a16:creationId xmlns:a16="http://schemas.microsoft.com/office/drawing/2014/main" id="{F98A295C-F4BA-0DB9-9440-6A2D59611EC5}"/>
              </a:ext>
            </a:extLst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28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1000">
    <p:circl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88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930" fill="hold"/>
                                        <p:tgtEl>
                                          <p:spTgt spid="7885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857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8857"/>
                </p:tgtEl>
              </p:cMediaNode>
            </p:audio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3" name="Rectangle 3">
            <a:extLst>
              <a:ext uri="{FF2B5EF4-FFF2-40B4-BE49-F238E27FC236}">
                <a16:creationId xmlns:a16="http://schemas.microsoft.com/office/drawing/2014/main" id="{E8868C35-0F27-427C-9F37-E99C3038FA74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0" y="1600200"/>
            <a:ext cx="8229600" cy="45339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sz="2000"/>
              <a:t>Sunday May 27 1855 traveled 18 miles and camped on the bank of the Portniff in full view of Fort Hall</a:t>
            </a:r>
          </a:p>
        </p:txBody>
      </p:sp>
      <p:pic>
        <p:nvPicPr>
          <p:cNvPr id="179204" name="Picture 4">
            <a:hlinkClick r:id="" action="ppaction://media"/>
            <a:extLst>
              <a:ext uri="{FF2B5EF4-FFF2-40B4-BE49-F238E27FC236}">
                <a16:creationId xmlns:a16="http://schemas.microsoft.com/office/drawing/2014/main" id="{2CA0B776-18A6-900B-A5C0-E6AF8A6F9DD2}"/>
              </a:ext>
            </a:extLst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048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1000">
    <p:circl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920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343" fill="hold"/>
                                        <p:tgtEl>
                                          <p:spTgt spid="17920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920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9204"/>
                </p:tgtEl>
              </p:cMediaNode>
            </p:audio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ext Box 4">
            <a:extLst>
              <a:ext uri="{FF2B5EF4-FFF2-40B4-BE49-F238E27FC236}">
                <a16:creationId xmlns:a16="http://schemas.microsoft.com/office/drawing/2014/main" id="{03E2EC9D-780B-CC5E-F48C-F956A666B9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325" y="874713"/>
            <a:ext cx="8413750" cy="915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Monday May 28, we travelled six miles and camped at the toll bridge of McArthur.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1800"/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The toll was one dollar per wagon.</a:t>
            </a:r>
          </a:p>
        </p:txBody>
      </p:sp>
      <p:pic>
        <p:nvPicPr>
          <p:cNvPr id="180229" name="Picture 5">
            <a:hlinkClick r:id="" action="ppaction://media"/>
            <a:extLst>
              <a:ext uri="{FF2B5EF4-FFF2-40B4-BE49-F238E27FC236}">
                <a16:creationId xmlns:a16="http://schemas.microsoft.com/office/drawing/2014/main" id="{AA30FAAE-066F-620F-C4FE-661E9225A938}"/>
              </a:ext>
            </a:extLst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28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1000">
    <p:circl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02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53" fill="hold"/>
                                        <p:tgtEl>
                                          <p:spTgt spid="1802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0229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0229"/>
                </p:tgtEl>
              </p:cMediaNode>
            </p:audio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5">
            <a:extLst>
              <a:ext uri="{FF2B5EF4-FFF2-40B4-BE49-F238E27FC236}">
                <a16:creationId xmlns:a16="http://schemas.microsoft.com/office/drawing/2014/main" id="{928861E2-3EAA-6CA6-1637-756010069D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4875" y="609600"/>
            <a:ext cx="73342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Tuesday May 29th  Traveled 18 miles, camped at ferry on Snake River</a:t>
            </a:r>
          </a:p>
        </p:txBody>
      </p:sp>
      <p:sp>
        <p:nvSpPr>
          <p:cNvPr id="57347" name="Text Box 7">
            <a:extLst>
              <a:ext uri="{FF2B5EF4-FFF2-40B4-BE49-F238E27FC236}">
                <a16:creationId xmlns:a16="http://schemas.microsoft.com/office/drawing/2014/main" id="{8DB5BB82-6494-B279-474C-1123B64476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4725" y="1408113"/>
            <a:ext cx="1841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180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1800"/>
          </a:p>
        </p:txBody>
      </p:sp>
      <p:sp>
        <p:nvSpPr>
          <p:cNvPr id="57348" name="Text Box 8">
            <a:extLst>
              <a:ext uri="{FF2B5EF4-FFF2-40B4-BE49-F238E27FC236}">
                <a16:creationId xmlns:a16="http://schemas.microsoft.com/office/drawing/2014/main" id="{152EC5CA-B1C5-4B61-5000-DB19215AF5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4725" y="1789113"/>
            <a:ext cx="4578350" cy="915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43 degrees, 01 minutes 13 seconds North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112 degrees, 38 minutes, 04 seconds West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Greenwich, England. Elevation: 4375 feet</a:t>
            </a:r>
          </a:p>
        </p:txBody>
      </p:sp>
      <p:pic>
        <p:nvPicPr>
          <p:cNvPr id="28681" name="Picture 9">
            <a:hlinkClick r:id="" action="ppaction://media"/>
            <a:extLst>
              <a:ext uri="{FF2B5EF4-FFF2-40B4-BE49-F238E27FC236}">
                <a16:creationId xmlns:a16="http://schemas.microsoft.com/office/drawing/2014/main" id="{ACDCB015-33FE-78B6-356C-704752C8677E}"/>
              </a:ext>
            </a:extLst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28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1000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86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981" fill="hold"/>
                                        <p:tgtEl>
                                          <p:spTgt spid="2868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681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681"/>
                </p:tgtEl>
              </p:cMediaNode>
            </p:audio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477C0999-7A18-45F0-814B-8BC87BDDF06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en-US" altLang="en-US"/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6E683680-18BF-4F6B-8BCA-23CECBC8ED5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altLang="en-US"/>
          </a:p>
        </p:txBody>
      </p:sp>
      <p:pic>
        <p:nvPicPr>
          <p:cNvPr id="58372" name="Picture 4" descr="Belnap Fort Hall Jim and Dave 002">
            <a:extLst>
              <a:ext uri="{FF2B5EF4-FFF2-40B4-BE49-F238E27FC236}">
                <a16:creationId xmlns:a16="http://schemas.microsoft.com/office/drawing/2014/main" id="{148558DC-96C2-C3EA-421B-43E72F69D8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90600" y="-762000"/>
            <a:ext cx="11541125" cy="8656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373" name="Text Box 6">
            <a:extLst>
              <a:ext uri="{FF2B5EF4-FFF2-40B4-BE49-F238E27FC236}">
                <a16:creationId xmlns:a16="http://schemas.microsoft.com/office/drawing/2014/main" id="{78F59545-6F59-DD82-51DE-D0D7C319C2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84325" y="6132513"/>
            <a:ext cx="28638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Monument at Old Fort Hall</a:t>
            </a:r>
          </a:p>
        </p:txBody>
      </p:sp>
      <p:pic>
        <p:nvPicPr>
          <p:cNvPr id="11271" name="Picture 7">
            <a:hlinkClick r:id="" action="ppaction://media"/>
            <a:extLst>
              <a:ext uri="{FF2B5EF4-FFF2-40B4-BE49-F238E27FC236}">
                <a16:creationId xmlns:a16="http://schemas.microsoft.com/office/drawing/2014/main" id="{5B7E2D98-4E07-31BE-5649-2DE9A35E8DB6}"/>
              </a:ext>
            </a:extLst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85800" y="-5334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1000">
    <p:circl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2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98" fill="hold"/>
                                        <p:tgtEl>
                                          <p:spTgt spid="1127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271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271"/>
                </p:tgtEl>
              </p:cMediaNode>
            </p:audio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D4E8E4BD-26E9-4ACB-B650-8F71FDF63F5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en-US" altLang="en-US"/>
          </a:p>
        </p:txBody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id="{87AEC504-A78F-4A2F-8919-9D7E6081227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altLang="en-US"/>
          </a:p>
        </p:txBody>
      </p:sp>
      <p:pic>
        <p:nvPicPr>
          <p:cNvPr id="59396" name="Picture 4" descr="Belnap Fort Hall looking west of monument 011">
            <a:extLst>
              <a:ext uri="{FF2B5EF4-FFF2-40B4-BE49-F238E27FC236}">
                <a16:creationId xmlns:a16="http://schemas.microsoft.com/office/drawing/2014/main" id="{F0CF48DA-BBA3-8F63-9332-8AFE42BEEA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98563" y="-898525"/>
            <a:ext cx="11541126" cy="8656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397" name="Text Box 5">
            <a:extLst>
              <a:ext uri="{FF2B5EF4-FFF2-40B4-BE49-F238E27FC236}">
                <a16:creationId xmlns:a16="http://schemas.microsoft.com/office/drawing/2014/main" id="{1634AC2D-A9DB-7685-3715-3E5333F44E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3725" y="-39688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1800"/>
          </a:p>
        </p:txBody>
      </p:sp>
      <p:sp>
        <p:nvSpPr>
          <p:cNvPr id="59398" name="Text Box 6">
            <a:extLst>
              <a:ext uri="{FF2B5EF4-FFF2-40B4-BE49-F238E27FC236}">
                <a16:creationId xmlns:a16="http://schemas.microsoft.com/office/drawing/2014/main" id="{5196DF01-9AC3-17F9-667B-8FEA1CE17A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125" y="6056313"/>
            <a:ext cx="14668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Fort Hall site</a:t>
            </a:r>
          </a:p>
        </p:txBody>
      </p:sp>
      <p:pic>
        <p:nvPicPr>
          <p:cNvPr id="13319" name="Picture 7">
            <a:hlinkClick r:id="" action="ppaction://media"/>
            <a:extLst>
              <a:ext uri="{FF2B5EF4-FFF2-40B4-BE49-F238E27FC236}">
                <a16:creationId xmlns:a16="http://schemas.microsoft.com/office/drawing/2014/main" id="{ABA30ACB-44BA-ABF8-9075-000D074D5F35}"/>
              </a:ext>
            </a:extLst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0" y="-3048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1000">
    <p:push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3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598" fill="hold"/>
                                        <p:tgtEl>
                                          <p:spTgt spid="133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319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319"/>
                </p:tgtEl>
              </p:cMediaNode>
            </p:audio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4" descr="Belnap Fort Hall cheryl 005">
            <a:extLst>
              <a:ext uri="{FF2B5EF4-FFF2-40B4-BE49-F238E27FC236}">
                <a16:creationId xmlns:a16="http://schemas.microsoft.com/office/drawing/2014/main" id="{CD144786-BC46-5DA9-9208-ED55CF28AF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888" y="-2341563"/>
            <a:ext cx="8656637" cy="11541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419" name="Text Box 5">
            <a:extLst>
              <a:ext uri="{FF2B5EF4-FFF2-40B4-BE49-F238E27FC236}">
                <a16:creationId xmlns:a16="http://schemas.microsoft.com/office/drawing/2014/main" id="{AA0A428A-F4F1-25F4-4B4C-7EB8E1B02D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125" y="4151313"/>
            <a:ext cx="19240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Old Fort Hall Site</a:t>
            </a:r>
          </a:p>
        </p:txBody>
      </p:sp>
      <p:pic>
        <p:nvPicPr>
          <p:cNvPr id="12294" name="Picture 6">
            <a:hlinkClick r:id="" action="ppaction://media"/>
            <a:extLst>
              <a:ext uri="{FF2B5EF4-FFF2-40B4-BE49-F238E27FC236}">
                <a16:creationId xmlns:a16="http://schemas.microsoft.com/office/drawing/2014/main" id="{31C44CE5-2223-BD64-E417-82299B606B7C}"/>
              </a:ext>
            </a:extLst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1000">
    <p:push dir="r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29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595" fill="hold"/>
                                        <p:tgtEl>
                                          <p:spTgt spid="1229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29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294"/>
                </p:tgtEl>
              </p:cMediaNode>
            </p:audio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4" descr="Belnap Fort Hall Snake River Crossing 013">
            <a:extLst>
              <a:ext uri="{FF2B5EF4-FFF2-40B4-BE49-F238E27FC236}">
                <a16:creationId xmlns:a16="http://schemas.microsoft.com/office/drawing/2014/main" id="{91EF5ECE-4B9D-43D0-B2E5-E75D0B2B8E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98563" y="-898525"/>
            <a:ext cx="11541126" cy="8656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43" name="Picture 5" descr="Belnap Fort Hall High bank of crossing  016">
            <a:extLst>
              <a:ext uri="{FF2B5EF4-FFF2-40B4-BE49-F238E27FC236}">
                <a16:creationId xmlns:a16="http://schemas.microsoft.com/office/drawing/2014/main" id="{8BDD08D0-5C69-5F00-679A-4EEABA8CE0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98563" y="-898525"/>
            <a:ext cx="11541126" cy="8656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44" name="Text Box 6">
            <a:extLst>
              <a:ext uri="{FF2B5EF4-FFF2-40B4-BE49-F238E27FC236}">
                <a16:creationId xmlns:a16="http://schemas.microsoft.com/office/drawing/2014/main" id="{C8BB7388-2775-F00D-4B81-6E60463437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5446713"/>
            <a:ext cx="7543800" cy="915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6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6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I am standing on what appears to be the old ferry abutment.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Lava rock and other types of rocks were placed in the bank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At this point looking West across the river</a:t>
            </a:r>
          </a:p>
        </p:txBody>
      </p:sp>
      <p:pic>
        <p:nvPicPr>
          <p:cNvPr id="15368" name="Picture 8">
            <a:hlinkClick r:id="" action="ppaction://media"/>
            <a:extLst>
              <a:ext uri="{FF2B5EF4-FFF2-40B4-BE49-F238E27FC236}">
                <a16:creationId xmlns:a16="http://schemas.microsoft.com/office/drawing/2014/main" id="{7E3013B7-5EA4-7B29-D4F0-A3925F0F4E57}"/>
              </a:ext>
            </a:extLst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0" y="-1524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1000">
    <p:diamond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3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619" fill="hold"/>
                                        <p:tgtEl>
                                          <p:spTgt spid="1536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368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368"/>
                </p:tgtEl>
              </p:cMediaNode>
            </p:audio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4" descr="Belnap Fort Hall Snake River Crossing 013">
            <a:extLst>
              <a:ext uri="{FF2B5EF4-FFF2-40B4-BE49-F238E27FC236}">
                <a16:creationId xmlns:a16="http://schemas.microsoft.com/office/drawing/2014/main" id="{4CE02069-E502-533F-CEEE-06DBB3A04C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14400" y="-914400"/>
            <a:ext cx="11541125" cy="8656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467" name="Text Box 6">
            <a:extLst>
              <a:ext uri="{FF2B5EF4-FFF2-40B4-BE49-F238E27FC236}">
                <a16:creationId xmlns:a16="http://schemas.microsoft.com/office/drawing/2014/main" id="{D63DCBA4-CD8B-7FE0-69B3-DA54FE6B04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9525" y="4684713"/>
            <a:ext cx="48450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Snake River at what I judge to be the crossing</a:t>
            </a:r>
          </a:p>
        </p:txBody>
      </p:sp>
      <p:pic>
        <p:nvPicPr>
          <p:cNvPr id="25607" name="Picture 7">
            <a:hlinkClick r:id="" action="ppaction://media"/>
            <a:extLst>
              <a:ext uri="{FF2B5EF4-FFF2-40B4-BE49-F238E27FC236}">
                <a16:creationId xmlns:a16="http://schemas.microsoft.com/office/drawing/2014/main" id="{2A1B3447-EA6F-0DAA-DC83-AECE2FEF377D}"/>
              </a:ext>
            </a:extLst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600" y="-3048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1000">
    <p:plus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560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92" fill="hold"/>
                                        <p:tgtEl>
                                          <p:spTgt spid="2560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607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607"/>
                </p:tgtEl>
              </p:cMediaNode>
            </p:audio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4" descr="Belnap Fort Hall East Bank of Crossing 014">
            <a:extLst>
              <a:ext uri="{FF2B5EF4-FFF2-40B4-BE49-F238E27FC236}">
                <a16:creationId xmlns:a16="http://schemas.microsoft.com/office/drawing/2014/main" id="{A5B831B3-2031-1E99-6F4A-12CF2FEA46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888" y="-2341563"/>
            <a:ext cx="8656637" cy="11541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491" name="Text Box 5">
            <a:extLst>
              <a:ext uri="{FF2B5EF4-FFF2-40B4-BE49-F238E27FC236}">
                <a16:creationId xmlns:a16="http://schemas.microsoft.com/office/drawing/2014/main" id="{2EB19416-9576-A4BF-4943-D7968AA571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3725" y="5751513"/>
            <a:ext cx="38798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Looking West along the Snake River</a:t>
            </a:r>
          </a:p>
        </p:txBody>
      </p:sp>
      <p:pic>
        <p:nvPicPr>
          <p:cNvPr id="26630" name="Picture 6">
            <a:hlinkClick r:id="" action="ppaction://media"/>
            <a:extLst>
              <a:ext uri="{FF2B5EF4-FFF2-40B4-BE49-F238E27FC236}">
                <a16:creationId xmlns:a16="http://schemas.microsoft.com/office/drawing/2014/main" id="{C91C73AC-65D3-52E5-9588-B9637F3BEFF5}"/>
              </a:ext>
            </a:extLst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-4572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1000">
    <p:plus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66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84" fill="hold"/>
                                        <p:tgtEl>
                                          <p:spTgt spid="266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630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630"/>
                </p:tgtEl>
              </p:cMediaNode>
            </p:audio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ext Box 4">
            <a:extLst>
              <a:ext uri="{FF2B5EF4-FFF2-40B4-BE49-F238E27FC236}">
                <a16:creationId xmlns:a16="http://schemas.microsoft.com/office/drawing/2014/main" id="{DFF867D1-387F-5A26-4099-A25DF1AFBC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9925" y="722313"/>
            <a:ext cx="7207250" cy="2014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2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2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2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2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2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2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Wednesday, May 30</a:t>
            </a:r>
            <a:r>
              <a:rPr lang="en-US" altLang="en-US" sz="1800" baseline="30000"/>
              <a:t>th</a:t>
            </a:r>
            <a:r>
              <a:rPr lang="en-US" altLang="en-US" sz="1800"/>
              <a:t>, Remained in camp today. Three of the sons of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Laman were baptized in the church by G. W. Hill administrator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180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180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Thursday, May 31</a:t>
            </a:r>
            <a:r>
              <a:rPr lang="en-US" altLang="en-US" sz="1800" baseline="30000"/>
              <a:t>st</a:t>
            </a:r>
            <a:r>
              <a:rPr lang="en-US" altLang="en-US" sz="1800"/>
              <a:t>. Repaired the boat and prepared for crossing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180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Snake River crossing 174 miles from Ogden</a:t>
            </a:r>
          </a:p>
        </p:txBody>
      </p:sp>
      <p:sp>
        <p:nvSpPr>
          <p:cNvPr id="64515" name="Text Box 5">
            <a:extLst>
              <a:ext uri="{FF2B5EF4-FFF2-40B4-BE49-F238E27FC236}">
                <a16:creationId xmlns:a16="http://schemas.microsoft.com/office/drawing/2014/main" id="{511BD3C5-2B1E-946E-7D9B-924AB51F9E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125" y="4303713"/>
            <a:ext cx="4578350" cy="915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2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2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2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2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2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2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43 degrees, 02 minutes, 05 seconds North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112 degrees, 38 minutes, 28 seconds West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Greenwich, England. Elevation: 4371 feet</a:t>
            </a:r>
          </a:p>
        </p:txBody>
      </p:sp>
    </p:spTree>
  </p:cSld>
  <p:clrMapOvr>
    <a:masterClrMapping/>
  </p:clrMapOvr>
  <p:transition spd="slow" advTm="1000">
    <p:strips dir="l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4" descr="MS 19521_Fd">
            <a:extLst>
              <a:ext uri="{FF2B5EF4-FFF2-40B4-BE49-F238E27FC236}">
                <a16:creationId xmlns:a16="http://schemas.microsoft.com/office/drawing/2014/main" id="{D2FCA4A8-EF57-6E1F-B583-5E729AEEA2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9875" y="542925"/>
            <a:ext cx="3524250" cy="577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Text Box 5">
            <a:extLst>
              <a:ext uri="{FF2B5EF4-FFF2-40B4-BE49-F238E27FC236}">
                <a16:creationId xmlns:a16="http://schemas.microsoft.com/office/drawing/2014/main" id="{4FAD8148-695D-E060-04A7-6B0B1A0210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51125" y="6361113"/>
            <a:ext cx="39052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Gilbert Belnap our common ancestor</a:t>
            </a:r>
          </a:p>
        </p:txBody>
      </p:sp>
      <p:sp>
        <p:nvSpPr>
          <p:cNvPr id="9220" name="Text Box 6">
            <a:extLst>
              <a:ext uri="{FF2B5EF4-FFF2-40B4-BE49-F238E27FC236}">
                <a16:creationId xmlns:a16="http://schemas.microsoft.com/office/drawing/2014/main" id="{D7C0DECD-EDED-A84B-EAF5-5905705DC2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725" y="2703513"/>
            <a:ext cx="2025650" cy="173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Born 22 Dec 1821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Port Hope,NCD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Canada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180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Died 26 Feb 1899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Hooper, Utah</a:t>
            </a:r>
          </a:p>
        </p:txBody>
      </p:sp>
      <p:pic>
        <p:nvPicPr>
          <p:cNvPr id="81927" name="Picture 7">
            <a:hlinkClick r:id="" action="ppaction://media"/>
            <a:extLst>
              <a:ext uri="{FF2B5EF4-FFF2-40B4-BE49-F238E27FC236}">
                <a16:creationId xmlns:a16="http://schemas.microsoft.com/office/drawing/2014/main" id="{777979BD-545D-227D-1C05-70B57C36B6D8}"/>
              </a:ext>
            </a:extLst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524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1000">
    <p:circl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19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464" fill="hold"/>
                                        <p:tgtEl>
                                          <p:spTgt spid="819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1927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1927"/>
                </p:tgtEl>
              </p:cMediaNode>
            </p:audio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4">
            <a:extLst>
              <a:ext uri="{FF2B5EF4-FFF2-40B4-BE49-F238E27FC236}">
                <a16:creationId xmlns:a16="http://schemas.microsoft.com/office/drawing/2014/main" id="{9807898D-E12E-C4C1-19FA-73B0DB5A9F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533400"/>
            <a:ext cx="7620000" cy="173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180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180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Friday June 1st. Crossed Snake River with out loss of animal, at place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Of our crossing said river is about three hundred yards wide.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180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Camped about I mile above ferry</a:t>
            </a:r>
          </a:p>
        </p:txBody>
      </p:sp>
      <p:sp>
        <p:nvSpPr>
          <p:cNvPr id="65539" name="Text Box 5">
            <a:extLst>
              <a:ext uri="{FF2B5EF4-FFF2-40B4-BE49-F238E27FC236}">
                <a16:creationId xmlns:a16="http://schemas.microsoft.com/office/drawing/2014/main" id="{2296B288-8376-7213-E32C-6A85E29790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125" y="3389313"/>
            <a:ext cx="4578350" cy="915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43 degrees, 02 minutes, 05 seconds North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112 degrees, 38 minutes, 28 seconds West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Greenwich England.  Elevation 4371</a:t>
            </a:r>
          </a:p>
        </p:txBody>
      </p:sp>
      <p:pic>
        <p:nvPicPr>
          <p:cNvPr id="86022" name="Picture 6">
            <a:hlinkClick r:id="" action="ppaction://media"/>
            <a:extLst>
              <a:ext uri="{FF2B5EF4-FFF2-40B4-BE49-F238E27FC236}">
                <a16:creationId xmlns:a16="http://schemas.microsoft.com/office/drawing/2014/main" id="{2ADE1BB6-54D1-6700-580C-D81002328623}"/>
              </a:ext>
            </a:extLst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28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1000">
    <p:circl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60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49" fill="hold"/>
                                        <p:tgtEl>
                                          <p:spTgt spid="860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6022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6022"/>
                </p:tgtEl>
              </p:cMediaNode>
            </p:audio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4" descr="File0006">
            <a:extLst>
              <a:ext uri="{FF2B5EF4-FFF2-40B4-BE49-F238E27FC236}">
                <a16:creationId xmlns:a16="http://schemas.microsoft.com/office/drawing/2014/main" id="{255DAB74-401B-6CA0-9EDD-2301AAC1BB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714375"/>
            <a:ext cx="7543800" cy="5072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6563" name="Text Box 6">
            <a:extLst>
              <a:ext uri="{FF2B5EF4-FFF2-40B4-BE49-F238E27FC236}">
                <a16:creationId xmlns:a16="http://schemas.microsoft.com/office/drawing/2014/main" id="{E86BC6C1-CD31-20B7-96A8-29CDE83EAB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325" y="5980113"/>
            <a:ext cx="63690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Clearing that is one mile above river crossing, in natural state</a:t>
            </a:r>
          </a:p>
        </p:txBody>
      </p:sp>
      <p:pic>
        <p:nvPicPr>
          <p:cNvPr id="87047" name="Picture 7">
            <a:hlinkClick r:id="" action="ppaction://media"/>
            <a:extLst>
              <a:ext uri="{FF2B5EF4-FFF2-40B4-BE49-F238E27FC236}">
                <a16:creationId xmlns:a16="http://schemas.microsoft.com/office/drawing/2014/main" id="{496E4A7D-6E83-61F3-3DB4-7ED80B64D2EF}"/>
              </a:ext>
            </a:extLst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28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1000">
    <p:circl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70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73" fill="hold"/>
                                        <p:tgtEl>
                                          <p:spTgt spid="8704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7047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7047"/>
                </p:tgtEl>
              </p:cMediaNode>
            </p:audio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4" descr="File0005">
            <a:extLst>
              <a:ext uri="{FF2B5EF4-FFF2-40B4-BE49-F238E27FC236}">
                <a16:creationId xmlns:a16="http://schemas.microsoft.com/office/drawing/2014/main" id="{C4E8591E-434F-B768-8CC3-A806C14DFB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54000"/>
            <a:ext cx="8229600" cy="5532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7587" name="Text Box 5">
            <a:extLst>
              <a:ext uri="{FF2B5EF4-FFF2-40B4-BE49-F238E27FC236}">
                <a16:creationId xmlns:a16="http://schemas.microsoft.com/office/drawing/2014/main" id="{13108A78-957C-FCBC-505B-2F2DC95F0B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7525" y="6056313"/>
            <a:ext cx="53276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Close up of Russian Olive trees at edge of clearing</a:t>
            </a:r>
          </a:p>
        </p:txBody>
      </p:sp>
    </p:spTree>
  </p:cSld>
  <p:clrMapOvr>
    <a:masterClrMapping/>
  </p:clrMapOvr>
  <p:transition spd="slow" advTm="1000">
    <p:circle/>
  </p:transition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Picture 4" descr="File0003">
            <a:extLst>
              <a:ext uri="{FF2B5EF4-FFF2-40B4-BE49-F238E27FC236}">
                <a16:creationId xmlns:a16="http://schemas.microsoft.com/office/drawing/2014/main" id="{F442936D-5926-60F2-A80D-54B4FD710A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20675"/>
            <a:ext cx="8458200" cy="539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8611" name="Text Box 5">
            <a:extLst>
              <a:ext uri="{FF2B5EF4-FFF2-40B4-BE49-F238E27FC236}">
                <a16:creationId xmlns:a16="http://schemas.microsoft.com/office/drawing/2014/main" id="{0C27D809-7314-45CB-B549-43089369BA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9925" y="6056313"/>
            <a:ext cx="65087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My grandsons James and Justin Marriott standing in camp site</a:t>
            </a:r>
          </a:p>
        </p:txBody>
      </p:sp>
      <p:pic>
        <p:nvPicPr>
          <p:cNvPr id="89094" name="Picture 6">
            <a:hlinkClick r:id="" action="ppaction://media"/>
            <a:extLst>
              <a:ext uri="{FF2B5EF4-FFF2-40B4-BE49-F238E27FC236}">
                <a16:creationId xmlns:a16="http://schemas.microsoft.com/office/drawing/2014/main" id="{41CA999A-E9D2-DA3F-1B73-2E9D496DA343}"/>
              </a:ext>
            </a:extLst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28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1000">
    <p:circl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909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29" fill="hold"/>
                                        <p:tgtEl>
                                          <p:spTgt spid="8909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909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9094"/>
                </p:tgtEl>
              </p:cMediaNode>
            </p:audio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4" name="Picture 4" descr="File0004">
            <a:extLst>
              <a:ext uri="{FF2B5EF4-FFF2-40B4-BE49-F238E27FC236}">
                <a16:creationId xmlns:a16="http://schemas.microsoft.com/office/drawing/2014/main" id="{6AFEDA28-0FBB-160F-50DE-5D809C6EDF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3375" y="0"/>
            <a:ext cx="44275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9635" name="Text Box 5">
            <a:extLst>
              <a:ext uri="{FF2B5EF4-FFF2-40B4-BE49-F238E27FC236}">
                <a16:creationId xmlns:a16="http://schemas.microsoft.com/office/drawing/2014/main" id="{0827657A-9589-610D-F7ED-EEB8134CCC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125" y="4608513"/>
            <a:ext cx="2406650" cy="1465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My grandson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Justin Marriott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180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5’ 8 “ tall.  Sage brush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 above his head</a:t>
            </a:r>
          </a:p>
        </p:txBody>
      </p:sp>
      <p:pic>
        <p:nvPicPr>
          <p:cNvPr id="91142" name="Picture 6">
            <a:hlinkClick r:id="" action="ppaction://media"/>
            <a:extLst>
              <a:ext uri="{FF2B5EF4-FFF2-40B4-BE49-F238E27FC236}">
                <a16:creationId xmlns:a16="http://schemas.microsoft.com/office/drawing/2014/main" id="{6FA43605-37CB-547E-BB1F-FED10312FA86}"/>
              </a:ext>
            </a:extLst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048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1000">
    <p:circl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11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354" fill="hold"/>
                                        <p:tgtEl>
                                          <p:spTgt spid="9114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1142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1142"/>
                </p:tgtEl>
              </p:cMediaNode>
            </p:audio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Text Box 4">
            <a:extLst>
              <a:ext uri="{FF2B5EF4-FFF2-40B4-BE49-F238E27FC236}">
                <a16:creationId xmlns:a16="http://schemas.microsoft.com/office/drawing/2014/main" id="{6EF98033-31C5-D6F0-E072-0C58DD32DD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8525" y="798513"/>
            <a:ext cx="8201025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Saturday June 2</a:t>
            </a:r>
            <a:r>
              <a:rPr lang="en-US" altLang="en-US" sz="1800" baseline="30000"/>
              <a:t>nd</a:t>
            </a:r>
            <a:r>
              <a:rPr lang="en-US" altLang="en-US" sz="1800"/>
              <a:t>.  Traveled 15 miles in a dense forest of sage some six miles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Out of our direct course. Camped at an old fort on the Snake River.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There still remains at this place a dim trace of  the Oregon emigrants.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The river at this point runs nearly due west.</a:t>
            </a:r>
          </a:p>
        </p:txBody>
      </p:sp>
      <p:pic>
        <p:nvPicPr>
          <p:cNvPr id="90117" name="Picture 5">
            <a:hlinkClick r:id="" action="ppaction://media"/>
            <a:extLst>
              <a:ext uri="{FF2B5EF4-FFF2-40B4-BE49-F238E27FC236}">
                <a16:creationId xmlns:a16="http://schemas.microsoft.com/office/drawing/2014/main" id="{00A6A07D-0CC5-17FB-7E74-808A2BF7A239}"/>
              </a:ext>
            </a:extLst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048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1000">
    <p:circl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01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645" fill="hold"/>
                                        <p:tgtEl>
                                          <p:spTgt spid="901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0117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0117"/>
                </p:tgtEl>
              </p:cMediaNode>
            </p:audio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Text Box 4">
            <a:extLst>
              <a:ext uri="{FF2B5EF4-FFF2-40B4-BE49-F238E27FC236}">
                <a16:creationId xmlns:a16="http://schemas.microsoft.com/office/drawing/2014/main" id="{DBC5A561-FF0E-2A9B-E4F8-EC692B425D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3725" y="569913"/>
            <a:ext cx="184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1800"/>
          </a:p>
        </p:txBody>
      </p:sp>
      <p:sp>
        <p:nvSpPr>
          <p:cNvPr id="71683" name="Text Box 5">
            <a:extLst>
              <a:ext uri="{FF2B5EF4-FFF2-40B4-BE49-F238E27FC236}">
                <a16:creationId xmlns:a16="http://schemas.microsoft.com/office/drawing/2014/main" id="{31981572-CE13-0C24-C1CE-9D7A8584E3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125" y="646113"/>
            <a:ext cx="7753350" cy="1465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Sunday June 3 1855, travelled 12 miles with the south wind blowing clouds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1800"/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Of sand into the air, making it very disagreeable traveling. Camped on the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1800"/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Snake river.</a:t>
            </a:r>
          </a:p>
        </p:txBody>
      </p:sp>
      <p:pic>
        <p:nvPicPr>
          <p:cNvPr id="181254" name="Picture 6">
            <a:hlinkClick r:id="" action="ppaction://media"/>
            <a:extLst>
              <a:ext uri="{FF2B5EF4-FFF2-40B4-BE49-F238E27FC236}">
                <a16:creationId xmlns:a16="http://schemas.microsoft.com/office/drawing/2014/main" id="{2E3A7E79-0D81-E1C4-6D0D-E5E93B16B5E7}"/>
              </a:ext>
            </a:extLst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048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1000">
    <p:circl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12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198" fill="hold"/>
                                        <p:tgtEl>
                                          <p:spTgt spid="18125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125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1254"/>
                </p:tgtEl>
              </p:cMediaNode>
            </p:audio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Text Box 4">
            <a:extLst>
              <a:ext uri="{FF2B5EF4-FFF2-40B4-BE49-F238E27FC236}">
                <a16:creationId xmlns:a16="http://schemas.microsoft.com/office/drawing/2014/main" id="{C3A492F6-A1AB-72E1-EEDF-53C8EB4077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3725" y="646113"/>
            <a:ext cx="7829550" cy="1465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2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2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2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2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2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2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Monday June 4 1855, we traveled 18 miles and camped one and half miles 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1800"/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Below steam Boat Rock. At this place we were joined by one family of 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1800"/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IIndians by the name of Matigon.</a:t>
            </a:r>
          </a:p>
        </p:txBody>
      </p:sp>
    </p:spTree>
  </p:cSld>
  <p:clrMapOvr>
    <a:masterClrMapping/>
  </p:clrMapOvr>
  <p:transition spd="slow" advTm="1000">
    <p:circle/>
  </p:transition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Text Box 4">
            <a:extLst>
              <a:ext uri="{FF2B5EF4-FFF2-40B4-BE49-F238E27FC236}">
                <a16:creationId xmlns:a16="http://schemas.microsoft.com/office/drawing/2014/main" id="{1EC2DBF0-739D-E18D-1D10-6C1D5AD343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3725" y="569913"/>
            <a:ext cx="7981950" cy="915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2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2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2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2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2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2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Tuesday June 5 1855, in the morning J. W. Browning lost his horse. That day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1800"/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We traveled ten miles and camped on the Snake River.</a:t>
            </a:r>
          </a:p>
        </p:txBody>
      </p:sp>
    </p:spTree>
  </p:cSld>
  <p:clrMapOvr>
    <a:masterClrMapping/>
  </p:clrMapOvr>
  <p:transition spd="slow" advTm="1000">
    <p:circle/>
  </p:transition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Text Box 4">
            <a:extLst>
              <a:ext uri="{FF2B5EF4-FFF2-40B4-BE49-F238E27FC236}">
                <a16:creationId xmlns:a16="http://schemas.microsoft.com/office/drawing/2014/main" id="{D8AA4BE8-0884-A053-A0C0-DAC570960D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7525" y="417513"/>
            <a:ext cx="7854950" cy="915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2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2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2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2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2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2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Wednesday June 6</a:t>
            </a:r>
            <a:r>
              <a:rPr lang="en-US" altLang="en-US" sz="1800" baseline="30000"/>
              <a:t>th</a:t>
            </a:r>
            <a:r>
              <a:rPr lang="en-US" altLang="en-US" sz="1800"/>
              <a:t>.  Traveled 20 miles. Rode through sage and rocks.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Struck camp after dark  a Medicine Lodge  on ( Carimash) Creek, which is a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Large creek that head into  the Blackfoot Indian country.</a:t>
            </a:r>
          </a:p>
        </p:txBody>
      </p:sp>
    </p:spTree>
  </p:cSld>
  <p:clrMapOvr>
    <a:masterClrMapping/>
  </p:clrMapOvr>
  <p:transition spd="slow" advTm="1000">
    <p:strips dir="r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4">
            <a:extLst>
              <a:ext uri="{FF2B5EF4-FFF2-40B4-BE49-F238E27FC236}">
                <a16:creationId xmlns:a16="http://schemas.microsoft.com/office/drawing/2014/main" id="{25D52EC9-8A7E-A8AB-82A9-E9D6C67EB1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325" y="569913"/>
            <a:ext cx="7702550" cy="4211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Gilbert Belnap the Missionary to the Lamanites 1855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180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Gilberts journal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180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At the April conference was appointed on a mission to the house of Israel.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I was set apart in Ogden City April 26</a:t>
            </a:r>
            <a:r>
              <a:rPr lang="en-US" altLang="en-US" sz="1800" baseline="30000"/>
              <a:t>th</a:t>
            </a:r>
            <a:r>
              <a:rPr lang="en-US" altLang="en-US" sz="1800"/>
              <a:t> 1855 under the hands of Lorenzo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Snow.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180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On the 15</a:t>
            </a:r>
            <a:r>
              <a:rPr lang="en-US" altLang="en-US" sz="1800" baseline="30000"/>
              <a:t>th</a:t>
            </a:r>
            <a:r>
              <a:rPr lang="en-US" altLang="en-US" sz="1800"/>
              <a:t> of May dedicated myself and family to the Lord. And on the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16</a:t>
            </a:r>
            <a:r>
              <a:rPr lang="en-US" altLang="en-US" sz="1800" baseline="30000"/>
              <a:t>th</a:t>
            </a:r>
            <a:r>
              <a:rPr lang="en-US" altLang="en-US" sz="1800"/>
              <a:t> took leave of friends and family, with eleven wagons and twenty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Seven men. Thomas S. Smith President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180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180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180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1800"/>
          </a:p>
        </p:txBody>
      </p:sp>
      <p:pic>
        <p:nvPicPr>
          <p:cNvPr id="2057" name="Picture 9">
            <a:hlinkClick r:id="" action="ppaction://media"/>
            <a:extLst>
              <a:ext uri="{FF2B5EF4-FFF2-40B4-BE49-F238E27FC236}">
                <a16:creationId xmlns:a16="http://schemas.microsoft.com/office/drawing/2014/main" id="{98B512FC-6C91-D414-FD7A-7AF1F025A78E}"/>
              </a:ext>
            </a:extLst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28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1000">
    <p:circl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725" fill="hold"/>
                                        <p:tgtEl>
                                          <p:spTgt spid="205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7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57"/>
                </p:tgtEl>
              </p:cMediaNode>
            </p:audio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8" name="Picture 4" descr="Looking south from route to Muddy lake Buttes in distance">
            <a:extLst>
              <a:ext uri="{FF2B5EF4-FFF2-40B4-BE49-F238E27FC236}">
                <a16:creationId xmlns:a16="http://schemas.microsoft.com/office/drawing/2014/main" id="{248BE5EE-C48C-D39E-987C-18322CA542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381000"/>
            <a:ext cx="8128000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5779" name="Text Box 5">
            <a:extLst>
              <a:ext uri="{FF2B5EF4-FFF2-40B4-BE49-F238E27FC236}">
                <a16:creationId xmlns:a16="http://schemas.microsoft.com/office/drawing/2014/main" id="{28444F45-65AC-1F9E-6EB8-5B6022358B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325" y="5370513"/>
            <a:ext cx="72453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Looking  South West on the route from Carmish Creek to Muddy Lake</a:t>
            </a:r>
          </a:p>
        </p:txBody>
      </p:sp>
      <p:pic>
        <p:nvPicPr>
          <p:cNvPr id="50182" name="Picture 6">
            <a:hlinkClick r:id="" action="ppaction://media"/>
            <a:extLst>
              <a:ext uri="{FF2B5EF4-FFF2-40B4-BE49-F238E27FC236}">
                <a16:creationId xmlns:a16="http://schemas.microsoft.com/office/drawing/2014/main" id="{028CF0E2-E232-19F7-33F0-FC043EF6C719}"/>
              </a:ext>
            </a:extLst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1000">
    <p:push dir="d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01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980" fill="hold"/>
                                        <p:tgtEl>
                                          <p:spTgt spid="5018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182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0182"/>
                </p:tgtEl>
              </p:cMediaNode>
            </p:audio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2" name="Picture 4" descr="Lemhi route july 17 030">
            <a:extLst>
              <a:ext uri="{FF2B5EF4-FFF2-40B4-BE49-F238E27FC236}">
                <a16:creationId xmlns:a16="http://schemas.microsoft.com/office/drawing/2014/main" id="{24DFFAA4-9D2F-4CCB-CE1F-C81BD84552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381000"/>
            <a:ext cx="8128000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6803" name="Text Box 5">
            <a:extLst>
              <a:ext uri="{FF2B5EF4-FFF2-40B4-BE49-F238E27FC236}">
                <a16:creationId xmlns:a16="http://schemas.microsoft.com/office/drawing/2014/main" id="{168E984D-A815-1E2B-EBE2-EFCBDC8579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8525" y="5141913"/>
            <a:ext cx="65976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Looking South on the route from Carmish Creek to Muddy Lake</a:t>
            </a:r>
          </a:p>
        </p:txBody>
      </p:sp>
    </p:spTree>
  </p:cSld>
  <p:clrMapOvr>
    <a:masterClrMapping/>
  </p:clrMapOvr>
  <p:transition spd="slow" advTm="1000">
    <p:push dir="u"/>
  </p:transition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Text Box 4">
            <a:extLst>
              <a:ext uri="{FF2B5EF4-FFF2-40B4-BE49-F238E27FC236}">
                <a16:creationId xmlns:a16="http://schemas.microsoft.com/office/drawing/2014/main" id="{54B6006D-5B2F-0D76-C917-D799A03431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7525" y="493713"/>
            <a:ext cx="6521450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Thursday June 7</a:t>
            </a:r>
            <a:r>
              <a:rPr lang="en-US" altLang="en-US" sz="1800" baseline="30000"/>
              <a:t>th</a:t>
            </a:r>
            <a:r>
              <a:rPr lang="en-US" altLang="en-US" sz="1800"/>
              <a:t> . Travelled 10 miles through sage and sand.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The Indians that came with us on the 4</a:t>
            </a:r>
            <a:r>
              <a:rPr lang="en-US" altLang="en-US" sz="1800" baseline="30000"/>
              <a:t>th</a:t>
            </a:r>
            <a:r>
              <a:rPr lang="en-US" altLang="en-US" sz="1800"/>
              <a:t> left too-day and went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On to Salmon River to acquaint the Chief of our coming.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Camped at Muddy Lake</a:t>
            </a:r>
          </a:p>
        </p:txBody>
      </p:sp>
      <p:sp>
        <p:nvSpPr>
          <p:cNvPr id="77827" name="Text Box 5">
            <a:extLst>
              <a:ext uri="{FF2B5EF4-FFF2-40B4-BE49-F238E27FC236}">
                <a16:creationId xmlns:a16="http://schemas.microsoft.com/office/drawing/2014/main" id="{3F495840-CC15-F8D1-DB06-4BF5B47EEC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3725" y="2322513"/>
            <a:ext cx="4578350" cy="915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43 degrees, 53 minutes, 56 seconds North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112 degrees, 21 minutes, 55 seconds West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Greenwich, England. Elevation: 4958 feet</a:t>
            </a:r>
          </a:p>
        </p:txBody>
      </p:sp>
      <p:pic>
        <p:nvPicPr>
          <p:cNvPr id="53254" name="Picture 6">
            <a:hlinkClick r:id="" action="ppaction://media"/>
            <a:extLst>
              <a:ext uri="{FF2B5EF4-FFF2-40B4-BE49-F238E27FC236}">
                <a16:creationId xmlns:a16="http://schemas.microsoft.com/office/drawing/2014/main" id="{3F8C243F-1E1C-07A1-C28A-F9876A0FA163}"/>
              </a:ext>
            </a:extLst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28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1000">
    <p:strips dir="rd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32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319" fill="hold"/>
                                        <p:tgtEl>
                                          <p:spTgt spid="5325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25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3254"/>
                </p:tgtEl>
              </p:cMediaNode>
            </p:audio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0" name="Picture 4" descr="Muddy Lake looking west">
            <a:extLst>
              <a:ext uri="{FF2B5EF4-FFF2-40B4-BE49-F238E27FC236}">
                <a16:creationId xmlns:a16="http://schemas.microsoft.com/office/drawing/2014/main" id="{AB6812E7-A017-5BFB-4904-44446BF935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381000"/>
            <a:ext cx="8128000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8851" name="Text Box 6">
            <a:extLst>
              <a:ext uri="{FF2B5EF4-FFF2-40B4-BE49-F238E27FC236}">
                <a16:creationId xmlns:a16="http://schemas.microsoft.com/office/drawing/2014/main" id="{BA1C2042-22E5-2BC7-3504-3C58931E97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9925" y="5065713"/>
            <a:ext cx="38290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North side Muddy lake looking West</a:t>
            </a:r>
          </a:p>
        </p:txBody>
      </p:sp>
      <p:pic>
        <p:nvPicPr>
          <p:cNvPr id="54279" name="Picture 7">
            <a:hlinkClick r:id="" action="ppaction://media"/>
            <a:extLst>
              <a:ext uri="{FF2B5EF4-FFF2-40B4-BE49-F238E27FC236}">
                <a16:creationId xmlns:a16="http://schemas.microsoft.com/office/drawing/2014/main" id="{3C66C027-7FE1-86D1-C0AA-F6F0295EF265}"/>
              </a:ext>
            </a:extLst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0">
    <p:plus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42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162" fill="hold"/>
                                        <p:tgtEl>
                                          <p:spTgt spid="5427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279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4279"/>
                </p:tgtEl>
              </p:cMediaNode>
            </p:audio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4" name="Picture 4" descr="Muddy Lake looking south from north shore">
            <a:extLst>
              <a:ext uri="{FF2B5EF4-FFF2-40B4-BE49-F238E27FC236}">
                <a16:creationId xmlns:a16="http://schemas.microsoft.com/office/drawing/2014/main" id="{B67E05E7-5DB7-6919-F787-A9ADA146AA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381000"/>
            <a:ext cx="8128000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9875" name="Text Box 5">
            <a:extLst>
              <a:ext uri="{FF2B5EF4-FFF2-40B4-BE49-F238E27FC236}">
                <a16:creationId xmlns:a16="http://schemas.microsoft.com/office/drawing/2014/main" id="{6BCC43AB-7586-F771-E02A-FA0B1B02CF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8525" y="5141913"/>
            <a:ext cx="48323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Muddy Lake looking South, found clam shells </a:t>
            </a:r>
          </a:p>
        </p:txBody>
      </p:sp>
      <p:pic>
        <p:nvPicPr>
          <p:cNvPr id="55302" name="Picture 6">
            <a:hlinkClick r:id="" action="ppaction://media"/>
            <a:extLst>
              <a:ext uri="{FF2B5EF4-FFF2-40B4-BE49-F238E27FC236}">
                <a16:creationId xmlns:a16="http://schemas.microsoft.com/office/drawing/2014/main" id="{6FFCD142-A4CC-9003-FCED-9C7BD90E8241}"/>
              </a:ext>
            </a:extLst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1000">
    <p:pull dir="l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53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145" fill="hold"/>
                                        <p:tgtEl>
                                          <p:spTgt spid="5530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302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5302"/>
                </p:tgtEl>
              </p:cMediaNode>
            </p:audio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98" name="Picture 4" descr="Cove at Muddy Lake">
            <a:extLst>
              <a:ext uri="{FF2B5EF4-FFF2-40B4-BE49-F238E27FC236}">
                <a16:creationId xmlns:a16="http://schemas.microsoft.com/office/drawing/2014/main" id="{0C43391F-188A-BAD4-08E3-96543908A0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381000"/>
            <a:ext cx="8128000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0899" name="Text Box 5">
            <a:extLst>
              <a:ext uri="{FF2B5EF4-FFF2-40B4-BE49-F238E27FC236}">
                <a16:creationId xmlns:a16="http://schemas.microsoft.com/office/drawing/2014/main" id="{6C843D74-096E-18EB-BEC3-4A9C1B8462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8525" y="5294313"/>
            <a:ext cx="46545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Muddy Lake North boat ramp, looking South</a:t>
            </a:r>
          </a:p>
        </p:txBody>
      </p:sp>
      <p:pic>
        <p:nvPicPr>
          <p:cNvPr id="56326" name="Picture 6">
            <a:hlinkClick r:id="" action="ppaction://media"/>
            <a:extLst>
              <a:ext uri="{FF2B5EF4-FFF2-40B4-BE49-F238E27FC236}">
                <a16:creationId xmlns:a16="http://schemas.microsoft.com/office/drawing/2014/main" id="{577DC398-543D-B5EC-C2FF-EDCD40618C81}"/>
              </a:ext>
            </a:extLst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1000">
    <p:pull dir="ld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63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10" fill="hold"/>
                                        <p:tgtEl>
                                          <p:spTgt spid="563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32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6326"/>
                </p:tgtEl>
              </p:cMediaNode>
            </p:audio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2" name="Picture 5" descr="North boat ramp Muddy lake">
            <a:extLst>
              <a:ext uri="{FF2B5EF4-FFF2-40B4-BE49-F238E27FC236}">
                <a16:creationId xmlns:a16="http://schemas.microsoft.com/office/drawing/2014/main" id="{5021A265-9E03-DD78-CA6D-81F3B642BF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381000"/>
            <a:ext cx="8128000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23" name="Text Box 6">
            <a:extLst>
              <a:ext uri="{FF2B5EF4-FFF2-40B4-BE49-F238E27FC236}">
                <a16:creationId xmlns:a16="http://schemas.microsoft.com/office/drawing/2014/main" id="{EBCADABA-FF1B-59EB-43AE-9CD5244BB8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325" y="5218113"/>
            <a:ext cx="45529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Muddy Lake North boat ramp looking North</a:t>
            </a:r>
          </a:p>
        </p:txBody>
      </p:sp>
    </p:spTree>
  </p:cSld>
  <p:clrMapOvr>
    <a:masterClrMapping/>
  </p:clrMapOvr>
  <p:transition spd="slow" advTm="1000">
    <p:pull dir="r"/>
  </p:transition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Text Box 4">
            <a:extLst>
              <a:ext uri="{FF2B5EF4-FFF2-40B4-BE49-F238E27FC236}">
                <a16:creationId xmlns:a16="http://schemas.microsoft.com/office/drawing/2014/main" id="{550141E8-5E17-6A5F-AB5C-2D9611D5B0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9925" y="493713"/>
            <a:ext cx="68770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Friday, June 8</a:t>
            </a:r>
            <a:r>
              <a:rPr lang="en-US" altLang="en-US" sz="1800" baseline="30000"/>
              <a:t>th</a:t>
            </a:r>
            <a:r>
              <a:rPr lang="en-US" altLang="en-US" sz="1800"/>
              <a:t>. Travelled 20 miles. Rode through sage and sand.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Camped at spring </a:t>
            </a:r>
          </a:p>
        </p:txBody>
      </p:sp>
      <p:pic>
        <p:nvPicPr>
          <p:cNvPr id="58373" name="Picture 5">
            <a:hlinkClick r:id="" action="ppaction://media"/>
            <a:extLst>
              <a:ext uri="{FF2B5EF4-FFF2-40B4-BE49-F238E27FC236}">
                <a16:creationId xmlns:a16="http://schemas.microsoft.com/office/drawing/2014/main" id="{F0532F1E-75AD-BE05-2ECD-2F698DD62039}"/>
              </a:ext>
            </a:extLst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28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1000">
    <p:wedg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83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303" fill="hold"/>
                                        <p:tgtEl>
                                          <p:spTgt spid="5837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37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8373"/>
                </p:tgtEl>
              </p:cMediaNode>
            </p:audio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70" name="Picture 4" descr="Camp site area from Muddy Lake">
            <a:extLst>
              <a:ext uri="{FF2B5EF4-FFF2-40B4-BE49-F238E27FC236}">
                <a16:creationId xmlns:a16="http://schemas.microsoft.com/office/drawing/2014/main" id="{F9FFF441-EF62-E0A7-CABB-C8D9E720BA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381000"/>
            <a:ext cx="8128000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3971" name="Text Box 5">
            <a:extLst>
              <a:ext uri="{FF2B5EF4-FFF2-40B4-BE49-F238E27FC236}">
                <a16:creationId xmlns:a16="http://schemas.microsoft.com/office/drawing/2014/main" id="{8ACF4BE9-D564-D572-8D37-3D0994A643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4725" y="4913313"/>
            <a:ext cx="69913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Area where spring would have been next to the hill on the right side</a:t>
            </a:r>
          </a:p>
        </p:txBody>
      </p:sp>
    </p:spTree>
  </p:cSld>
  <p:clrMapOvr>
    <a:masterClrMapping/>
  </p:clrMapOvr>
  <p:transition spd="slow" advTm="1000">
    <p:wheel spokes="8"/>
  </p:transition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4" name="Picture 4" descr="North from camp site west of Muddy lake">
            <a:extLst>
              <a:ext uri="{FF2B5EF4-FFF2-40B4-BE49-F238E27FC236}">
                <a16:creationId xmlns:a16="http://schemas.microsoft.com/office/drawing/2014/main" id="{F2CF7C34-F32E-09F3-747E-69E0F28318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381000"/>
            <a:ext cx="8128000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4995" name="Text Box 5">
            <a:extLst>
              <a:ext uri="{FF2B5EF4-FFF2-40B4-BE49-F238E27FC236}">
                <a16:creationId xmlns:a16="http://schemas.microsoft.com/office/drawing/2014/main" id="{9443181D-C278-BEB1-7BB2-CB3251F6DC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8525" y="4684713"/>
            <a:ext cx="13652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Spring area</a:t>
            </a:r>
          </a:p>
        </p:txBody>
      </p:sp>
    </p:spTree>
  </p:cSld>
  <p:clrMapOvr>
    <a:masterClrMapping/>
  </p:clrMapOvr>
  <p:transition spd="slow" advTm="1000">
    <p:pull dir="l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4">
            <a:extLst>
              <a:ext uri="{FF2B5EF4-FFF2-40B4-BE49-F238E27FC236}">
                <a16:creationId xmlns:a16="http://schemas.microsoft.com/office/drawing/2014/main" id="{8328089B-9D1B-6DF1-FF5E-5D0FBDF01B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325" y="341313"/>
            <a:ext cx="1987550" cy="915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Members of Pioneer Party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1800"/>
          </a:p>
        </p:txBody>
      </p:sp>
      <p:sp>
        <p:nvSpPr>
          <p:cNvPr id="11267" name="Text Box 5">
            <a:extLst>
              <a:ext uri="{FF2B5EF4-FFF2-40B4-BE49-F238E27FC236}">
                <a16:creationId xmlns:a16="http://schemas.microsoft.com/office/drawing/2014/main" id="{FD2B76FB-4191-1823-DA32-28DF29A788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325" y="1027113"/>
            <a:ext cx="11620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Ames, Ira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1800"/>
          </a:p>
        </p:txBody>
      </p:sp>
      <p:sp>
        <p:nvSpPr>
          <p:cNvPr id="11268" name="Text Box 6">
            <a:extLst>
              <a:ext uri="{FF2B5EF4-FFF2-40B4-BE49-F238E27FC236}">
                <a16:creationId xmlns:a16="http://schemas.microsoft.com/office/drawing/2014/main" id="{D828B1D0-A363-93F4-4D0A-2103B1C48C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325" y="1484313"/>
            <a:ext cx="1835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Barnard, Ezra J.</a:t>
            </a:r>
          </a:p>
        </p:txBody>
      </p:sp>
      <p:sp>
        <p:nvSpPr>
          <p:cNvPr id="11269" name="Text Box 7">
            <a:extLst>
              <a:ext uri="{FF2B5EF4-FFF2-40B4-BE49-F238E27FC236}">
                <a16:creationId xmlns:a16="http://schemas.microsoft.com/office/drawing/2014/main" id="{BE2E38C0-AE7D-FD5E-7FC0-138D76CB5C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325" y="1865313"/>
            <a:ext cx="23304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Batchelor, William M.</a:t>
            </a:r>
          </a:p>
        </p:txBody>
      </p:sp>
      <p:sp>
        <p:nvSpPr>
          <p:cNvPr id="11270" name="Text Box 9">
            <a:extLst>
              <a:ext uri="{FF2B5EF4-FFF2-40B4-BE49-F238E27FC236}">
                <a16:creationId xmlns:a16="http://schemas.microsoft.com/office/drawing/2014/main" id="{32971C60-4814-5D74-2AE4-C204EE1EDC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325" y="2703513"/>
            <a:ext cx="20383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Browning, John W</a:t>
            </a:r>
          </a:p>
        </p:txBody>
      </p:sp>
      <p:sp>
        <p:nvSpPr>
          <p:cNvPr id="11271" name="Text Box 10">
            <a:extLst>
              <a:ext uri="{FF2B5EF4-FFF2-40B4-BE49-F238E27FC236}">
                <a16:creationId xmlns:a16="http://schemas.microsoft.com/office/drawing/2014/main" id="{CAA4C693-87ED-E823-C0EF-48B1B79086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325" y="3084513"/>
            <a:ext cx="22796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Bundridge, William L</a:t>
            </a:r>
          </a:p>
        </p:txBody>
      </p:sp>
      <p:sp>
        <p:nvSpPr>
          <p:cNvPr id="11272" name="Text Box 11">
            <a:extLst>
              <a:ext uri="{FF2B5EF4-FFF2-40B4-BE49-F238E27FC236}">
                <a16:creationId xmlns:a16="http://schemas.microsoft.com/office/drawing/2014/main" id="{12FE2B94-2F2D-F184-7592-E1CC397216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3465513"/>
            <a:ext cx="22098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Birch,William</a:t>
            </a:r>
          </a:p>
        </p:txBody>
      </p:sp>
      <p:sp>
        <p:nvSpPr>
          <p:cNvPr id="11273" name="Text Box 12">
            <a:extLst>
              <a:ext uri="{FF2B5EF4-FFF2-40B4-BE49-F238E27FC236}">
                <a16:creationId xmlns:a16="http://schemas.microsoft.com/office/drawing/2014/main" id="{0F742F04-E90C-B628-7021-C9AB5D21AE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209800"/>
            <a:ext cx="19875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Belnap, Gilbert R.</a:t>
            </a:r>
          </a:p>
        </p:txBody>
      </p:sp>
      <p:sp>
        <p:nvSpPr>
          <p:cNvPr id="11274" name="Text Box 13">
            <a:extLst>
              <a:ext uri="{FF2B5EF4-FFF2-40B4-BE49-F238E27FC236}">
                <a16:creationId xmlns:a16="http://schemas.microsoft.com/office/drawing/2014/main" id="{B5BB37C0-4CB2-752C-6926-CD85738D66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3886200"/>
            <a:ext cx="194627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Burgess, William</a:t>
            </a:r>
          </a:p>
        </p:txBody>
      </p:sp>
      <p:sp>
        <p:nvSpPr>
          <p:cNvPr id="11275" name="Text Box 14">
            <a:extLst>
              <a:ext uri="{FF2B5EF4-FFF2-40B4-BE49-F238E27FC236}">
                <a16:creationId xmlns:a16="http://schemas.microsoft.com/office/drawing/2014/main" id="{70C8FDC4-DC43-4100-F70B-ED4E641C30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325" y="4303713"/>
            <a:ext cx="21653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Butterfield, Thomas</a:t>
            </a:r>
          </a:p>
        </p:txBody>
      </p:sp>
      <p:sp>
        <p:nvSpPr>
          <p:cNvPr id="11276" name="Text Box 15">
            <a:extLst>
              <a:ext uri="{FF2B5EF4-FFF2-40B4-BE49-F238E27FC236}">
                <a16:creationId xmlns:a16="http://schemas.microsoft.com/office/drawing/2014/main" id="{E6E11F4B-0A98-70FE-4F85-DEFAE50B1E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4648200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1800"/>
          </a:p>
        </p:txBody>
      </p:sp>
      <p:sp>
        <p:nvSpPr>
          <p:cNvPr id="11277" name="Text Box 16">
            <a:extLst>
              <a:ext uri="{FF2B5EF4-FFF2-40B4-BE49-F238E27FC236}">
                <a16:creationId xmlns:a16="http://schemas.microsoft.com/office/drawing/2014/main" id="{52B95D90-4DA9-4A09-3C5A-36937F98B3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325" y="4760913"/>
            <a:ext cx="18605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Clark, Israel J.  *</a:t>
            </a:r>
          </a:p>
        </p:txBody>
      </p:sp>
      <p:sp>
        <p:nvSpPr>
          <p:cNvPr id="11278" name="Text Box 17">
            <a:extLst>
              <a:ext uri="{FF2B5EF4-FFF2-40B4-BE49-F238E27FC236}">
                <a16:creationId xmlns:a16="http://schemas.microsoft.com/office/drawing/2014/main" id="{EF2130D5-373E-B10A-0139-0111BEF0BD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325" y="5065713"/>
            <a:ext cx="24955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Cummings, Benjami F.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Capt of Guard</a:t>
            </a:r>
          </a:p>
        </p:txBody>
      </p:sp>
      <p:sp>
        <p:nvSpPr>
          <p:cNvPr id="11279" name="Text Box 18">
            <a:extLst>
              <a:ext uri="{FF2B5EF4-FFF2-40B4-BE49-F238E27FC236}">
                <a16:creationId xmlns:a16="http://schemas.microsoft.com/office/drawing/2014/main" id="{C9B436C3-6506-2D83-71C7-5D5BA87751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325" y="5751513"/>
            <a:ext cx="17589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Dalton, Charles</a:t>
            </a:r>
          </a:p>
        </p:txBody>
      </p:sp>
      <p:sp>
        <p:nvSpPr>
          <p:cNvPr id="11280" name="Text Box 19">
            <a:extLst>
              <a:ext uri="{FF2B5EF4-FFF2-40B4-BE49-F238E27FC236}">
                <a16:creationId xmlns:a16="http://schemas.microsoft.com/office/drawing/2014/main" id="{A5EA4C9B-44D8-A3A1-ACD1-A1B9D32809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325" y="6132513"/>
            <a:ext cx="19875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Dunfree, Francillo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Capt.</a:t>
            </a:r>
          </a:p>
        </p:txBody>
      </p:sp>
      <p:sp>
        <p:nvSpPr>
          <p:cNvPr id="11281" name="Text Box 20">
            <a:extLst>
              <a:ext uri="{FF2B5EF4-FFF2-40B4-BE49-F238E27FC236}">
                <a16:creationId xmlns:a16="http://schemas.microsoft.com/office/drawing/2014/main" id="{FA24CF59-B00E-C3CA-2C66-B66C3729D5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2125" y="1027113"/>
            <a:ext cx="17970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Gallagher, John</a:t>
            </a:r>
          </a:p>
        </p:txBody>
      </p:sp>
      <p:sp>
        <p:nvSpPr>
          <p:cNvPr id="11282" name="Text Box 21">
            <a:extLst>
              <a:ext uri="{FF2B5EF4-FFF2-40B4-BE49-F238E27FC236}">
                <a16:creationId xmlns:a16="http://schemas.microsoft.com/office/drawing/2014/main" id="{1E6AF84E-698B-3719-2DA5-48E7FBF4F0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08325" y="1408113"/>
            <a:ext cx="19367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Grant, George R.</a:t>
            </a:r>
          </a:p>
        </p:txBody>
      </p:sp>
      <p:sp>
        <p:nvSpPr>
          <p:cNvPr id="11283" name="Text Box 22">
            <a:extLst>
              <a:ext uri="{FF2B5EF4-FFF2-40B4-BE49-F238E27FC236}">
                <a16:creationId xmlns:a16="http://schemas.microsoft.com/office/drawing/2014/main" id="{CA1638C2-F061-D730-3479-58A1C25B22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08325" y="1865313"/>
            <a:ext cx="17335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Hill, George W.</a:t>
            </a:r>
          </a:p>
        </p:txBody>
      </p:sp>
      <p:sp>
        <p:nvSpPr>
          <p:cNvPr id="11284" name="Text Box 23">
            <a:extLst>
              <a:ext uri="{FF2B5EF4-FFF2-40B4-BE49-F238E27FC236}">
                <a16:creationId xmlns:a16="http://schemas.microsoft.com/office/drawing/2014/main" id="{58A494C7-4F10-D16D-76F7-098D247606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84525" y="2322513"/>
            <a:ext cx="19494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Leavitt, Nathaniel</a:t>
            </a:r>
          </a:p>
        </p:txBody>
      </p:sp>
      <p:sp>
        <p:nvSpPr>
          <p:cNvPr id="11285" name="Text Box 24">
            <a:extLst>
              <a:ext uri="{FF2B5EF4-FFF2-40B4-BE49-F238E27FC236}">
                <a16:creationId xmlns:a16="http://schemas.microsoft.com/office/drawing/2014/main" id="{639EEE06-8E32-CD6B-D785-7FC0D49B5E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84525" y="2779713"/>
            <a:ext cx="16700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Lish, Everet   *</a:t>
            </a:r>
          </a:p>
        </p:txBody>
      </p:sp>
      <p:sp>
        <p:nvSpPr>
          <p:cNvPr id="11286" name="Text Box 25">
            <a:extLst>
              <a:ext uri="{FF2B5EF4-FFF2-40B4-BE49-F238E27FC236}">
                <a16:creationId xmlns:a16="http://schemas.microsoft.com/office/drawing/2014/main" id="{4D2DEB77-25EF-1B94-505F-6E89528C9C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84525" y="3160713"/>
            <a:ext cx="21145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McGary, Charles  *</a:t>
            </a:r>
          </a:p>
        </p:txBody>
      </p:sp>
      <p:sp>
        <p:nvSpPr>
          <p:cNvPr id="11287" name="Text Box 26">
            <a:extLst>
              <a:ext uri="{FF2B5EF4-FFF2-40B4-BE49-F238E27FC236}">
                <a16:creationId xmlns:a16="http://schemas.microsoft.com/office/drawing/2014/main" id="{589A1468-2205-5498-EE2B-427A439AD4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84525" y="3617913"/>
            <a:ext cx="16700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Moore, David 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 Secretary</a:t>
            </a:r>
          </a:p>
        </p:txBody>
      </p:sp>
      <p:sp>
        <p:nvSpPr>
          <p:cNvPr id="11288" name="Text Box 27">
            <a:extLst>
              <a:ext uri="{FF2B5EF4-FFF2-40B4-BE49-F238E27FC236}">
                <a16:creationId xmlns:a16="http://schemas.microsoft.com/office/drawing/2014/main" id="{BA79D655-987B-8139-250F-BABCE155B8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0725" y="4456113"/>
            <a:ext cx="15938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Parry, Joseph</a:t>
            </a:r>
          </a:p>
        </p:txBody>
      </p:sp>
      <p:sp>
        <p:nvSpPr>
          <p:cNvPr id="11289" name="Text Box 28">
            <a:extLst>
              <a:ext uri="{FF2B5EF4-FFF2-40B4-BE49-F238E27FC236}">
                <a16:creationId xmlns:a16="http://schemas.microsoft.com/office/drawing/2014/main" id="{4D9684A2-5970-0E1A-068A-62BB63183D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0725" y="4913313"/>
            <a:ext cx="18478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Shepherd, Isaac</a:t>
            </a:r>
          </a:p>
        </p:txBody>
      </p:sp>
      <p:sp>
        <p:nvSpPr>
          <p:cNvPr id="11290" name="Text Box 29">
            <a:extLst>
              <a:ext uri="{FF2B5EF4-FFF2-40B4-BE49-F238E27FC236}">
                <a16:creationId xmlns:a16="http://schemas.microsoft.com/office/drawing/2014/main" id="{F13AE9BE-9711-8648-C30A-35EB3D8863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36925" y="5370513"/>
            <a:ext cx="20383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Stevens, David M.</a:t>
            </a:r>
          </a:p>
        </p:txBody>
      </p:sp>
      <p:sp>
        <p:nvSpPr>
          <p:cNvPr id="11291" name="Text Box 30">
            <a:extLst>
              <a:ext uri="{FF2B5EF4-FFF2-40B4-BE49-F238E27FC236}">
                <a16:creationId xmlns:a16="http://schemas.microsoft.com/office/drawing/2014/main" id="{718F1EBC-5F64-05B1-389D-D47E563FAF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84525" y="5751513"/>
            <a:ext cx="20002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Smith, Thomas S.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President</a:t>
            </a:r>
          </a:p>
        </p:txBody>
      </p:sp>
      <p:sp>
        <p:nvSpPr>
          <p:cNvPr id="11292" name="Text Box 31">
            <a:extLst>
              <a:ext uri="{FF2B5EF4-FFF2-40B4-BE49-F238E27FC236}">
                <a16:creationId xmlns:a16="http://schemas.microsoft.com/office/drawing/2014/main" id="{67C4489C-F17B-989D-D90B-F171C0E734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4325" y="950913"/>
            <a:ext cx="21399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Taylor, Pleasant G.</a:t>
            </a:r>
          </a:p>
        </p:txBody>
      </p:sp>
      <p:sp>
        <p:nvSpPr>
          <p:cNvPr id="11293" name="Text Box 32">
            <a:extLst>
              <a:ext uri="{FF2B5EF4-FFF2-40B4-BE49-F238E27FC236}">
                <a16:creationId xmlns:a16="http://schemas.microsoft.com/office/drawing/2014/main" id="{DDAF2568-3D42-913E-4518-E0C9180D70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70525" y="1560513"/>
            <a:ext cx="19875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Watts, Baldwin H.</a:t>
            </a:r>
          </a:p>
        </p:txBody>
      </p:sp>
      <p:sp>
        <p:nvSpPr>
          <p:cNvPr id="11294" name="Text Box 33">
            <a:extLst>
              <a:ext uri="{FF2B5EF4-FFF2-40B4-BE49-F238E27FC236}">
                <a16:creationId xmlns:a16="http://schemas.microsoft.com/office/drawing/2014/main" id="{D4FCE456-F2C7-6FC6-5B07-7381E28CCC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46725" y="2017713"/>
            <a:ext cx="19875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Zundell, Abraham</a:t>
            </a:r>
          </a:p>
        </p:txBody>
      </p:sp>
      <p:sp>
        <p:nvSpPr>
          <p:cNvPr id="11295" name="Text Box 34">
            <a:extLst>
              <a:ext uri="{FF2B5EF4-FFF2-40B4-BE49-F238E27FC236}">
                <a16:creationId xmlns:a16="http://schemas.microsoft.com/office/drawing/2014/main" id="{6C17F864-89E8-4F55-8E5D-75651EF2DB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46725" y="2627313"/>
            <a:ext cx="18351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*  With wife and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family  </a:t>
            </a:r>
          </a:p>
        </p:txBody>
      </p:sp>
      <p:pic>
        <p:nvPicPr>
          <p:cNvPr id="32804" name="Picture 36">
            <a:hlinkClick r:id="" action="ppaction://media"/>
            <a:extLst>
              <a:ext uri="{FF2B5EF4-FFF2-40B4-BE49-F238E27FC236}">
                <a16:creationId xmlns:a16="http://schemas.microsoft.com/office/drawing/2014/main" id="{2B8F37A3-54BC-B4BD-0AE8-E185E66B98E6}"/>
              </a:ext>
            </a:extLst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24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1000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280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98" fill="hold"/>
                                        <p:tgtEl>
                                          <p:spTgt spid="3280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80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804"/>
                </p:tgtEl>
              </p:cMediaNode>
            </p:audio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Text Box 4">
            <a:extLst>
              <a:ext uri="{FF2B5EF4-FFF2-40B4-BE49-F238E27FC236}">
                <a16:creationId xmlns:a16="http://schemas.microsoft.com/office/drawing/2014/main" id="{60B0921F-E7EF-F134-719D-224FE4842C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9925" y="569913"/>
            <a:ext cx="7283450" cy="915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2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2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2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2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2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2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Saturday June 9</a:t>
            </a:r>
            <a:r>
              <a:rPr lang="en-US" altLang="en-US" sz="1800" baseline="30000"/>
              <a:t>th</a:t>
            </a:r>
            <a:r>
              <a:rPr lang="en-US" altLang="en-US" sz="1800"/>
              <a:t>. Travelled 12 miles, course northwest. G W Hill shot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One antelope within one hundred yards of the train.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Camped at Spring Creek ( now called Birch Creek)</a:t>
            </a:r>
          </a:p>
        </p:txBody>
      </p:sp>
      <p:sp>
        <p:nvSpPr>
          <p:cNvPr id="86019" name="Text Box 5">
            <a:extLst>
              <a:ext uri="{FF2B5EF4-FFF2-40B4-BE49-F238E27FC236}">
                <a16:creationId xmlns:a16="http://schemas.microsoft.com/office/drawing/2014/main" id="{74B5670A-C828-27CB-1921-9EF50AB65C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9925" y="2093913"/>
            <a:ext cx="4578350" cy="915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2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2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2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2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2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2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44 degrees, 08 minutes, 21 seconds North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112 degrees, 54 minutes, 01 seconds West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Greenwich , England. Elevation: 6041 feet</a:t>
            </a:r>
          </a:p>
        </p:txBody>
      </p:sp>
    </p:spTree>
  </p:cSld>
  <p:clrMapOvr>
    <a:masterClrMapping/>
  </p:clrMapOvr>
  <p:transition spd="slow" advTm="1000">
    <p:wedge/>
  </p:transition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2" name="Picture 4" descr="Birch Creek power dam">
            <a:extLst>
              <a:ext uri="{FF2B5EF4-FFF2-40B4-BE49-F238E27FC236}">
                <a16:creationId xmlns:a16="http://schemas.microsoft.com/office/drawing/2014/main" id="{A83002FF-3EC8-4784-ABE4-47FE33D697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381000"/>
            <a:ext cx="8128000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7043" name="Text Box 5">
            <a:extLst>
              <a:ext uri="{FF2B5EF4-FFF2-40B4-BE49-F238E27FC236}">
                <a16:creationId xmlns:a16="http://schemas.microsoft.com/office/drawing/2014/main" id="{18B609C4-A519-8134-7BA4-A81B020994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125" y="5370513"/>
            <a:ext cx="184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1800"/>
          </a:p>
        </p:txBody>
      </p:sp>
      <p:sp>
        <p:nvSpPr>
          <p:cNvPr id="87044" name="Text Box 8">
            <a:extLst>
              <a:ext uri="{FF2B5EF4-FFF2-40B4-BE49-F238E27FC236}">
                <a16:creationId xmlns:a16="http://schemas.microsoft.com/office/drawing/2014/main" id="{646EE2C2-3C58-B9AE-ADC0-6B2F93A8C7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4725" y="1027113"/>
            <a:ext cx="38163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Birch Creek ( spring creek) crossing</a:t>
            </a:r>
          </a:p>
        </p:txBody>
      </p:sp>
      <p:pic>
        <p:nvPicPr>
          <p:cNvPr id="62473" name="Picture 9">
            <a:hlinkClick r:id="" action="ppaction://media"/>
            <a:extLst>
              <a:ext uri="{FF2B5EF4-FFF2-40B4-BE49-F238E27FC236}">
                <a16:creationId xmlns:a16="http://schemas.microsoft.com/office/drawing/2014/main" id="{8DCFF915-28DD-895A-B47A-7AC75DE59340}"/>
              </a:ext>
            </a:extLst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1000">
    <p:wipe dir="d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24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78" fill="hold"/>
                                        <p:tgtEl>
                                          <p:spTgt spid="6247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47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2473"/>
                </p:tgtEl>
              </p:cMediaNode>
            </p:audio>
          </p:childTnLst>
        </p:cTn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66" name="Picture 4" descr="Birch Creek Camp looking North">
            <a:extLst>
              <a:ext uri="{FF2B5EF4-FFF2-40B4-BE49-F238E27FC236}">
                <a16:creationId xmlns:a16="http://schemas.microsoft.com/office/drawing/2014/main" id="{0410E98B-0017-7448-C650-8D0D53A49E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381000"/>
            <a:ext cx="8128000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8067" name="Text Box 5">
            <a:extLst>
              <a:ext uri="{FF2B5EF4-FFF2-40B4-BE49-F238E27FC236}">
                <a16:creationId xmlns:a16="http://schemas.microsoft.com/office/drawing/2014/main" id="{2D75AE20-B790-51DF-A4CF-F6D3F5846A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325" y="798513"/>
            <a:ext cx="48704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Birch Creek (spring creek) camp looking North</a:t>
            </a:r>
          </a:p>
        </p:txBody>
      </p:sp>
      <p:pic>
        <p:nvPicPr>
          <p:cNvPr id="63494" name="Picture 6">
            <a:hlinkClick r:id="" action="ppaction://media"/>
            <a:extLst>
              <a:ext uri="{FF2B5EF4-FFF2-40B4-BE49-F238E27FC236}">
                <a16:creationId xmlns:a16="http://schemas.microsoft.com/office/drawing/2014/main" id="{4C8735E4-1420-C3BB-EEC0-A1126C9E1261}"/>
              </a:ext>
            </a:extLst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1000">
    <p:pull dir="d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349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17" fill="hold"/>
                                        <p:tgtEl>
                                          <p:spTgt spid="6349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349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3494"/>
                </p:tgtEl>
              </p:cMediaNode>
            </p:audio>
          </p:childTnLst>
        </p:cTn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0" name="Picture 4" descr="Birch Creek Camp looking No West">
            <a:extLst>
              <a:ext uri="{FF2B5EF4-FFF2-40B4-BE49-F238E27FC236}">
                <a16:creationId xmlns:a16="http://schemas.microsoft.com/office/drawing/2014/main" id="{6D8B649E-2533-6CAB-1260-E99CA22453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381000"/>
            <a:ext cx="8128000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9091" name="Text Box 5">
            <a:extLst>
              <a:ext uri="{FF2B5EF4-FFF2-40B4-BE49-F238E27FC236}">
                <a16:creationId xmlns:a16="http://schemas.microsoft.com/office/drawing/2014/main" id="{6E8FDB5E-F3AD-B735-5E92-3D175427E9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325" y="569913"/>
            <a:ext cx="50482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Birch Creek (Spring Creek) Camp looking South</a:t>
            </a:r>
          </a:p>
        </p:txBody>
      </p:sp>
      <p:pic>
        <p:nvPicPr>
          <p:cNvPr id="64518" name="Picture 6">
            <a:hlinkClick r:id="" action="ppaction://media"/>
            <a:extLst>
              <a:ext uri="{FF2B5EF4-FFF2-40B4-BE49-F238E27FC236}">
                <a16:creationId xmlns:a16="http://schemas.microsoft.com/office/drawing/2014/main" id="{733FFEB7-B17F-0E9A-FE03-908D405DA7E6}"/>
              </a:ext>
            </a:extLst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28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1000">
    <p:wedg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45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850" fill="hold"/>
                                        <p:tgtEl>
                                          <p:spTgt spid="645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518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4518"/>
                </p:tgtEl>
              </p:cMediaNode>
            </p:audio>
          </p:childTnLst>
        </p:cTn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14" name="Picture 4" descr="Birch Creek ( spring creek) camp spot">
            <a:extLst>
              <a:ext uri="{FF2B5EF4-FFF2-40B4-BE49-F238E27FC236}">
                <a16:creationId xmlns:a16="http://schemas.microsoft.com/office/drawing/2014/main" id="{E53274D5-583F-22E8-6C25-71A826883F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381000"/>
            <a:ext cx="8128000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0115" name="Text Box 5">
            <a:extLst>
              <a:ext uri="{FF2B5EF4-FFF2-40B4-BE49-F238E27FC236}">
                <a16:creationId xmlns:a16="http://schemas.microsoft.com/office/drawing/2014/main" id="{ED1DF5CB-3DDE-2186-6272-44D233B0C5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9925" y="493713"/>
            <a:ext cx="50355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Birch Creek (Spring Creek )  Camp looking East</a:t>
            </a:r>
          </a:p>
        </p:txBody>
      </p:sp>
      <p:pic>
        <p:nvPicPr>
          <p:cNvPr id="65542" name="Picture 6">
            <a:hlinkClick r:id="" action="ppaction://media"/>
            <a:extLst>
              <a:ext uri="{FF2B5EF4-FFF2-40B4-BE49-F238E27FC236}">
                <a16:creationId xmlns:a16="http://schemas.microsoft.com/office/drawing/2014/main" id="{568860F8-CAA7-5F91-DF29-C1ED2B282959}"/>
              </a:ext>
            </a:extLst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1000">
    <p:wipe dir="r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55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95" fill="hold"/>
                                        <p:tgtEl>
                                          <p:spTgt spid="6554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542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5542"/>
                </p:tgtEl>
              </p:cMediaNode>
            </p:audio>
          </p:childTnLst>
        </p:cTn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38" name="Picture 4" descr="Looking West from Camp at Birch Creek">
            <a:extLst>
              <a:ext uri="{FF2B5EF4-FFF2-40B4-BE49-F238E27FC236}">
                <a16:creationId xmlns:a16="http://schemas.microsoft.com/office/drawing/2014/main" id="{A45A5F86-055A-5213-2FE7-4059F105BD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81000"/>
            <a:ext cx="8128000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1139" name="Text Box 5">
            <a:extLst>
              <a:ext uri="{FF2B5EF4-FFF2-40B4-BE49-F238E27FC236}">
                <a16:creationId xmlns:a16="http://schemas.microsoft.com/office/drawing/2014/main" id="{D2477470-3C69-837D-E955-BBC1931513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3725" y="417513"/>
            <a:ext cx="557847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Birch Creek (Spring Creek) Camp looking North</a:t>
            </a:r>
          </a:p>
        </p:txBody>
      </p:sp>
      <p:pic>
        <p:nvPicPr>
          <p:cNvPr id="66566" name="Picture 6">
            <a:hlinkClick r:id="" action="ppaction://media"/>
            <a:extLst>
              <a:ext uri="{FF2B5EF4-FFF2-40B4-BE49-F238E27FC236}">
                <a16:creationId xmlns:a16="http://schemas.microsoft.com/office/drawing/2014/main" id="{7F59F6C4-151C-8501-B9FE-C41EE20FE4E7}"/>
              </a:ext>
            </a:extLst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1000">
    <p:wheel spokes="3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65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380" fill="hold"/>
                                        <p:tgtEl>
                                          <p:spTgt spid="6656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56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6566"/>
                </p:tgtEl>
              </p:cMediaNode>
            </p:audio>
          </p:childTnLst>
        </p:cTn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Text Box 4">
            <a:extLst>
              <a:ext uri="{FF2B5EF4-FFF2-40B4-BE49-F238E27FC236}">
                <a16:creationId xmlns:a16="http://schemas.microsoft.com/office/drawing/2014/main" id="{786E6C13-6C82-7161-190B-4A8D0ED942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7525" y="646113"/>
            <a:ext cx="77533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Sunday, June 10</a:t>
            </a:r>
            <a:r>
              <a:rPr lang="en-US" altLang="en-US" sz="1800" baseline="30000"/>
              <a:t>th</a:t>
            </a:r>
            <a:r>
              <a:rPr lang="en-US" altLang="en-US" sz="1800"/>
              <a:t>. Travelled 15 miles. Camped between two large Springs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In Water Valley</a:t>
            </a:r>
          </a:p>
        </p:txBody>
      </p:sp>
      <p:sp>
        <p:nvSpPr>
          <p:cNvPr id="92163" name="Text Box 5">
            <a:extLst>
              <a:ext uri="{FF2B5EF4-FFF2-40B4-BE49-F238E27FC236}">
                <a16:creationId xmlns:a16="http://schemas.microsoft.com/office/drawing/2014/main" id="{CB5CD128-232B-9176-734A-17129E970B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9925" y="1712913"/>
            <a:ext cx="4578350" cy="915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44 degrees, 15 minutes, 20 seconds North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112 degrees, 59 minutes, 12 seconds West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Greenwich, England. Elevation: 6519 feet</a:t>
            </a:r>
          </a:p>
        </p:txBody>
      </p:sp>
      <p:pic>
        <p:nvPicPr>
          <p:cNvPr id="67590" name="Picture 6">
            <a:hlinkClick r:id="" action="ppaction://media"/>
            <a:extLst>
              <a:ext uri="{FF2B5EF4-FFF2-40B4-BE49-F238E27FC236}">
                <a16:creationId xmlns:a16="http://schemas.microsoft.com/office/drawing/2014/main" id="{1E301E79-3EEC-A074-B699-8543452FE535}"/>
              </a:ext>
            </a:extLst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09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1000">
    <p:wedg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759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68" fill="hold"/>
                                        <p:tgtEl>
                                          <p:spTgt spid="6759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590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7590"/>
                </p:tgtEl>
              </p:cMediaNode>
            </p:audio>
          </p:childTnLst>
        </p:cTn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186" name="Picture 4" descr="Road between two large springs at water valley">
            <a:extLst>
              <a:ext uri="{FF2B5EF4-FFF2-40B4-BE49-F238E27FC236}">
                <a16:creationId xmlns:a16="http://schemas.microsoft.com/office/drawing/2014/main" id="{6EF4685C-EABE-12EE-5085-7E0A24BE8A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381000"/>
            <a:ext cx="8128000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3187" name="Text Box 5">
            <a:extLst>
              <a:ext uri="{FF2B5EF4-FFF2-40B4-BE49-F238E27FC236}">
                <a16:creationId xmlns:a16="http://schemas.microsoft.com/office/drawing/2014/main" id="{F04827C2-18AA-DDD7-A962-5F8A3B3182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9525" y="4913313"/>
            <a:ext cx="42862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Road between two springs looking North</a:t>
            </a:r>
          </a:p>
        </p:txBody>
      </p:sp>
      <p:pic>
        <p:nvPicPr>
          <p:cNvPr id="68614" name="Picture 6">
            <a:hlinkClick r:id="" action="ppaction://media"/>
            <a:extLst>
              <a:ext uri="{FF2B5EF4-FFF2-40B4-BE49-F238E27FC236}">
                <a16:creationId xmlns:a16="http://schemas.microsoft.com/office/drawing/2014/main" id="{ECC4B5A6-910A-B742-A6F0-8433C54BF0B9}"/>
              </a:ext>
            </a:extLst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1000">
    <p:pull dir="r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86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1" fill="hold"/>
                                        <p:tgtEl>
                                          <p:spTgt spid="686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61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8614"/>
                </p:tgtEl>
              </p:cMediaNode>
            </p:audio>
          </p:childTnLst>
        </p:cTn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210" name="Picture 4" descr="Looking East from two large springs">
            <a:extLst>
              <a:ext uri="{FF2B5EF4-FFF2-40B4-BE49-F238E27FC236}">
                <a16:creationId xmlns:a16="http://schemas.microsoft.com/office/drawing/2014/main" id="{D2724DDD-1B98-A803-9029-F60D29F1CD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381000"/>
            <a:ext cx="8128000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4211" name="Text Box 5">
            <a:extLst>
              <a:ext uri="{FF2B5EF4-FFF2-40B4-BE49-F238E27FC236}">
                <a16:creationId xmlns:a16="http://schemas.microsoft.com/office/drawing/2014/main" id="{CEDBD658-0143-D461-0734-2C5D2D5D2A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8525" y="4379913"/>
            <a:ext cx="41846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Road between two springs looking East</a:t>
            </a:r>
          </a:p>
        </p:txBody>
      </p:sp>
      <p:pic>
        <p:nvPicPr>
          <p:cNvPr id="69638" name="Picture 6">
            <a:hlinkClick r:id="" action="ppaction://media"/>
            <a:extLst>
              <a:ext uri="{FF2B5EF4-FFF2-40B4-BE49-F238E27FC236}">
                <a16:creationId xmlns:a16="http://schemas.microsoft.com/office/drawing/2014/main" id="{F856ACA0-AAD1-77AC-9F70-D58B8FB71591}"/>
              </a:ext>
            </a:extLst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1000">
    <p:pull dir="rd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96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81" fill="hold"/>
                                        <p:tgtEl>
                                          <p:spTgt spid="696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638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9638"/>
                </p:tgtEl>
              </p:cMediaNode>
            </p:audio>
          </p:childTnLst>
        </p:cTn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34" name="Picture 4" descr="Looking So East from two large Springs">
            <a:extLst>
              <a:ext uri="{FF2B5EF4-FFF2-40B4-BE49-F238E27FC236}">
                <a16:creationId xmlns:a16="http://schemas.microsoft.com/office/drawing/2014/main" id="{9811259E-F4E3-D29D-471C-8F1ED17F9C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381000"/>
            <a:ext cx="8128000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5235" name="Text Box 5">
            <a:extLst>
              <a:ext uri="{FF2B5EF4-FFF2-40B4-BE49-F238E27FC236}">
                <a16:creationId xmlns:a16="http://schemas.microsoft.com/office/drawing/2014/main" id="{FA33DE3F-0A93-6280-B481-237C7989A8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3725" y="3846513"/>
            <a:ext cx="48450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Road between two springs looking South East</a:t>
            </a:r>
          </a:p>
        </p:txBody>
      </p:sp>
      <p:pic>
        <p:nvPicPr>
          <p:cNvPr id="70662" name="Picture 6">
            <a:hlinkClick r:id="" action="ppaction://media"/>
            <a:extLst>
              <a:ext uri="{FF2B5EF4-FFF2-40B4-BE49-F238E27FC236}">
                <a16:creationId xmlns:a16="http://schemas.microsoft.com/office/drawing/2014/main" id="{1D53FD15-6C74-7921-C576-41436AD7D4FB}"/>
              </a:ext>
            </a:extLst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1000">
    <p:pull dir="l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06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89" fill="hold"/>
                                        <p:tgtEl>
                                          <p:spTgt spid="7066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662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066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4" descr="Sullivan Hollow Gilbert Belnap 010">
            <a:extLst>
              <a:ext uri="{FF2B5EF4-FFF2-40B4-BE49-F238E27FC236}">
                <a16:creationId xmlns:a16="http://schemas.microsoft.com/office/drawing/2014/main" id="{76E6D639-9899-FF74-3164-3D90278E6A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381000"/>
            <a:ext cx="8128000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Text Box 5">
            <a:extLst>
              <a:ext uri="{FF2B5EF4-FFF2-40B4-BE49-F238E27FC236}">
                <a16:creationId xmlns:a16="http://schemas.microsoft.com/office/drawing/2014/main" id="{B7F131F1-D802-EA05-7DDA-CD9FD8084C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8525" y="5675313"/>
            <a:ext cx="58229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Sullivan Hollow. Gilbert Belnap’s home was in this area.</a:t>
            </a:r>
          </a:p>
        </p:txBody>
      </p:sp>
      <p:pic>
        <p:nvPicPr>
          <p:cNvPr id="174086" name="Picture 6">
            <a:hlinkClick r:id="" action="ppaction://media"/>
            <a:extLst>
              <a:ext uri="{FF2B5EF4-FFF2-40B4-BE49-F238E27FC236}">
                <a16:creationId xmlns:a16="http://schemas.microsoft.com/office/drawing/2014/main" id="{B12F8079-E847-EB82-75A4-DA5035772124}"/>
              </a:ext>
            </a:extLst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1000">
    <p:circl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40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525" fill="hold"/>
                                        <p:tgtEl>
                                          <p:spTgt spid="17408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408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4086"/>
                </p:tgtEl>
              </p:cMediaNode>
            </p:audio>
          </p:childTnLst>
        </p:cTn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Text Box 4">
            <a:extLst>
              <a:ext uri="{FF2B5EF4-FFF2-40B4-BE49-F238E27FC236}">
                <a16:creationId xmlns:a16="http://schemas.microsoft.com/office/drawing/2014/main" id="{EAC3721B-A9E3-290A-A8B7-FC23578D18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3725" y="493713"/>
            <a:ext cx="7880350" cy="1465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Monday June 11</a:t>
            </a:r>
            <a:r>
              <a:rPr lang="en-US" altLang="en-US" sz="1800" baseline="30000"/>
              <a:t>th</a:t>
            </a:r>
            <a:r>
              <a:rPr lang="en-US" altLang="en-US" sz="1800"/>
              <a:t> , traveled 25 miles, crossed over the mountains and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camped on a small branch of the Salmon River. Previous to going into camp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amidst heavy rain and hail, G W Hill killed a large black tail deer. Myself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and B. F. Cummings went after it with horses and got into camp at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11 o’clock at night.  </a:t>
            </a:r>
          </a:p>
        </p:txBody>
      </p:sp>
      <p:sp>
        <p:nvSpPr>
          <p:cNvPr id="96259" name="Text Box 5">
            <a:extLst>
              <a:ext uri="{FF2B5EF4-FFF2-40B4-BE49-F238E27FC236}">
                <a16:creationId xmlns:a16="http://schemas.microsoft.com/office/drawing/2014/main" id="{83CDE49A-4653-366F-9417-B84152DF36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9925" y="4227513"/>
            <a:ext cx="184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1800"/>
          </a:p>
        </p:txBody>
      </p:sp>
      <p:sp>
        <p:nvSpPr>
          <p:cNvPr id="96260" name="Text Box 6">
            <a:extLst>
              <a:ext uri="{FF2B5EF4-FFF2-40B4-BE49-F238E27FC236}">
                <a16:creationId xmlns:a16="http://schemas.microsoft.com/office/drawing/2014/main" id="{D62CE3E2-D1F9-AA65-6E3C-DBBEBDF1CB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9925" y="2627313"/>
            <a:ext cx="7562850" cy="915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These pictures were taken on the 11</a:t>
            </a:r>
            <a:r>
              <a:rPr lang="en-US" altLang="en-US" sz="1800" baseline="30000"/>
              <a:t>th</a:t>
            </a:r>
            <a:r>
              <a:rPr lang="en-US" altLang="en-US" sz="1800"/>
              <a:t> of Nov and the weather would be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like he experienced on his return trip to Fort Limhi Nov 17 1855, were he 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states “arrived—after a cold and disagreeable trip of thirty days”. </a:t>
            </a:r>
          </a:p>
        </p:txBody>
      </p:sp>
      <p:sp>
        <p:nvSpPr>
          <p:cNvPr id="96261" name="Text Box 7">
            <a:extLst>
              <a:ext uri="{FF2B5EF4-FFF2-40B4-BE49-F238E27FC236}">
                <a16:creationId xmlns:a16="http://schemas.microsoft.com/office/drawing/2014/main" id="{6DB78C05-B757-4F24-2120-4F364CCE78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9925" y="4456113"/>
            <a:ext cx="73088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This spot is the first evidence of a stream, which comes out of a marsh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area going down hill from the pass. </a:t>
            </a:r>
          </a:p>
        </p:txBody>
      </p:sp>
      <p:sp>
        <p:nvSpPr>
          <p:cNvPr id="96262" name="Text Box 8">
            <a:extLst>
              <a:ext uri="{FF2B5EF4-FFF2-40B4-BE49-F238E27FC236}">
                <a16:creationId xmlns:a16="http://schemas.microsoft.com/office/drawing/2014/main" id="{D1DCC581-D50B-A272-BA46-E7BA1A4DF2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325" y="5370513"/>
            <a:ext cx="5518150" cy="915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44 degrees, 32 minutes, 18 seconds North Latitude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113 degrees, 18 minutes, 5 seconds West Longitude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Greenwich England. Elevation 6542 feet</a:t>
            </a:r>
          </a:p>
        </p:txBody>
      </p:sp>
      <p:pic>
        <p:nvPicPr>
          <p:cNvPr id="138249" name="Picture 9">
            <a:hlinkClick r:id="" action="ppaction://media"/>
            <a:extLst>
              <a:ext uri="{FF2B5EF4-FFF2-40B4-BE49-F238E27FC236}">
                <a16:creationId xmlns:a16="http://schemas.microsoft.com/office/drawing/2014/main" id="{AD7DB333-5114-5105-AFC5-63475687F296}"/>
              </a:ext>
            </a:extLst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1000">
    <p:circl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82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596" fill="hold"/>
                                        <p:tgtEl>
                                          <p:spTgt spid="13824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8249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8249"/>
                </p:tgtEl>
              </p:cMediaNode>
            </p:audio>
          </p:childTnLst>
        </p:cTn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282" name="Picture 4" descr="Leadore pass Gilbert Belnap 010">
            <a:extLst>
              <a:ext uri="{FF2B5EF4-FFF2-40B4-BE49-F238E27FC236}">
                <a16:creationId xmlns:a16="http://schemas.microsoft.com/office/drawing/2014/main" id="{1E1E1793-CE19-099C-C969-5564608474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381000"/>
            <a:ext cx="8128000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45" name="Picture 5">
            <a:hlinkClick r:id="" action="ppaction://media"/>
            <a:extLst>
              <a:ext uri="{FF2B5EF4-FFF2-40B4-BE49-F238E27FC236}">
                <a16:creationId xmlns:a16="http://schemas.microsoft.com/office/drawing/2014/main" id="{0FF2AE35-3146-51E7-6DA9-B5EF3B47138D}"/>
              </a:ext>
            </a:extLst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1000">
    <p:circl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38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76" fill="hold"/>
                                        <p:tgtEl>
                                          <p:spTgt spid="16384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384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3845"/>
                </p:tgtEl>
              </p:cMediaNode>
            </p:audio>
          </p:childTnLst>
        </p:cTn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306" name="Picture 4" descr="Leadore Pass Gilbert Belnap 011">
            <a:extLst>
              <a:ext uri="{FF2B5EF4-FFF2-40B4-BE49-F238E27FC236}">
                <a16:creationId xmlns:a16="http://schemas.microsoft.com/office/drawing/2014/main" id="{A251F272-FE1B-6BF5-E17E-DD8973D45D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381000"/>
            <a:ext cx="8128000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869" name="Picture 5">
            <a:hlinkClick r:id="" action="ppaction://media"/>
            <a:extLst>
              <a:ext uri="{FF2B5EF4-FFF2-40B4-BE49-F238E27FC236}">
                <a16:creationId xmlns:a16="http://schemas.microsoft.com/office/drawing/2014/main" id="{BFE8F21D-B737-2064-FF87-2DDA7D579412}"/>
              </a:ext>
            </a:extLst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1000">
    <p:circl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48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54" fill="hold"/>
                                        <p:tgtEl>
                                          <p:spTgt spid="16486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4869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4869"/>
                </p:tgtEl>
              </p:cMediaNode>
            </p:audio>
          </p:childTnLst>
        </p:cTn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Text Box 4">
            <a:extLst>
              <a:ext uri="{FF2B5EF4-FFF2-40B4-BE49-F238E27FC236}">
                <a16:creationId xmlns:a16="http://schemas.microsoft.com/office/drawing/2014/main" id="{7E0C5853-56E7-3729-4632-DB4AD0EB92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325" y="341313"/>
            <a:ext cx="83375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Tuesday, June 12</a:t>
            </a:r>
            <a:r>
              <a:rPr lang="en-US" altLang="en-US" sz="1800" baseline="30000"/>
              <a:t>th</a:t>
            </a:r>
            <a:r>
              <a:rPr lang="en-US" altLang="en-US" sz="1800"/>
              <a:t>. Traveled 15 miles today we were met by the Bannock Chief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Rock O K. Camped on another small branch of Salmon River.</a:t>
            </a:r>
          </a:p>
        </p:txBody>
      </p:sp>
      <p:sp>
        <p:nvSpPr>
          <p:cNvPr id="99331" name="Text Box 5">
            <a:extLst>
              <a:ext uri="{FF2B5EF4-FFF2-40B4-BE49-F238E27FC236}">
                <a16:creationId xmlns:a16="http://schemas.microsoft.com/office/drawing/2014/main" id="{EDCD1E01-04A2-DEB0-9470-69BE41460A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3725" y="2474913"/>
            <a:ext cx="5645150" cy="915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44 degrees, 42 minutes, 48 seconds North Latitude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113 degrees, 24 minutes, 58 seconds West Longitude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Greenwich England Elevation 5825 feet</a:t>
            </a:r>
          </a:p>
        </p:txBody>
      </p:sp>
      <p:pic>
        <p:nvPicPr>
          <p:cNvPr id="139270" name="Picture 6">
            <a:hlinkClick r:id="" action="ppaction://media"/>
            <a:extLst>
              <a:ext uri="{FF2B5EF4-FFF2-40B4-BE49-F238E27FC236}">
                <a16:creationId xmlns:a16="http://schemas.microsoft.com/office/drawing/2014/main" id="{2AA0C371-B585-5D01-0D07-2AA6B43B67F5}"/>
              </a:ext>
            </a:extLst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1000">
    <p:circl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92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91" fill="hold"/>
                                        <p:tgtEl>
                                          <p:spTgt spid="13927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9270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9270"/>
                </p:tgtEl>
              </p:cMediaNode>
            </p:audio>
          </p:childTnLst>
        </p:cTn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4" name="Picture 4" descr="2nd small branch of Salmon  Gilbert Belnap 012">
            <a:extLst>
              <a:ext uri="{FF2B5EF4-FFF2-40B4-BE49-F238E27FC236}">
                <a16:creationId xmlns:a16="http://schemas.microsoft.com/office/drawing/2014/main" id="{E764FC1E-41A9-4855-C6E1-26AAFD37E6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381000"/>
            <a:ext cx="8128000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1000">
    <p:circle/>
  </p:transition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378" name="Picture 4" descr="2nd small branch Salmon Gilbert Belnap 013">
            <a:extLst>
              <a:ext uri="{FF2B5EF4-FFF2-40B4-BE49-F238E27FC236}">
                <a16:creationId xmlns:a16="http://schemas.microsoft.com/office/drawing/2014/main" id="{5A0EE233-CAEE-803F-75AF-F365F9C83E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381000"/>
            <a:ext cx="8128000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1000">
    <p:circle/>
  </p:transition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Text Box 4">
            <a:extLst>
              <a:ext uri="{FF2B5EF4-FFF2-40B4-BE49-F238E27FC236}">
                <a16:creationId xmlns:a16="http://schemas.microsoft.com/office/drawing/2014/main" id="{87DCF94F-D463-0BFA-2826-5B4097752C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125" y="341313"/>
            <a:ext cx="7715250" cy="915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June 13, 1855 we traveled thirteen miles and camped on Big Cotton Wood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Creek ( now called Hayden Creek) , another branch of the Salmon River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With the intentions of exploring the country. </a:t>
            </a:r>
          </a:p>
        </p:txBody>
      </p:sp>
      <p:sp>
        <p:nvSpPr>
          <p:cNvPr id="102403" name="Text Box 5">
            <a:extLst>
              <a:ext uri="{FF2B5EF4-FFF2-40B4-BE49-F238E27FC236}">
                <a16:creationId xmlns:a16="http://schemas.microsoft.com/office/drawing/2014/main" id="{F46D2E80-6775-A048-0998-503558AA7D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3725" y="2093913"/>
            <a:ext cx="5518150" cy="915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44 degrees, 52 minutes, 5 seconds north latitude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113 degrees, 37 minutes, 32 seconds west longitude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Greenwich England. Elevation 5179 feet</a:t>
            </a:r>
          </a:p>
        </p:txBody>
      </p:sp>
      <p:sp>
        <p:nvSpPr>
          <p:cNvPr id="102404" name="Text Box 6">
            <a:extLst>
              <a:ext uri="{FF2B5EF4-FFF2-40B4-BE49-F238E27FC236}">
                <a16:creationId xmlns:a16="http://schemas.microsoft.com/office/drawing/2014/main" id="{45599674-04E5-4E89-9806-5EBC3B98BD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125" y="3998913"/>
            <a:ext cx="75628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The tree line at the top of the picture is the creek coming in from the west</a:t>
            </a:r>
          </a:p>
        </p:txBody>
      </p:sp>
      <p:pic>
        <p:nvPicPr>
          <p:cNvPr id="172040" name="Picture 8">
            <a:hlinkClick r:id="" action="ppaction://media"/>
            <a:extLst>
              <a:ext uri="{FF2B5EF4-FFF2-40B4-BE49-F238E27FC236}">
                <a16:creationId xmlns:a16="http://schemas.microsoft.com/office/drawing/2014/main" id="{41881600-621C-7753-D8F1-A20D7015FAB0}"/>
              </a:ext>
            </a:extLst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1000">
    <p:circl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20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148" fill="hold"/>
                                        <p:tgtEl>
                                          <p:spTgt spid="1720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2040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2040"/>
                </p:tgtEl>
              </p:cMediaNode>
            </p:audio>
          </p:childTnLst>
        </p:cTn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26" name="Picture 4" descr="Cottonwood creek Gilbert Belnap 014">
            <a:extLst>
              <a:ext uri="{FF2B5EF4-FFF2-40B4-BE49-F238E27FC236}">
                <a16:creationId xmlns:a16="http://schemas.microsoft.com/office/drawing/2014/main" id="{DE99133A-55F6-F743-2366-E7A4C61613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381000"/>
            <a:ext cx="8128000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7941" name="Picture 5">
            <a:hlinkClick r:id="" action="ppaction://media"/>
            <a:extLst>
              <a:ext uri="{FF2B5EF4-FFF2-40B4-BE49-F238E27FC236}">
                <a16:creationId xmlns:a16="http://schemas.microsoft.com/office/drawing/2014/main" id="{C3DF9BBB-CCFC-09A3-3E91-6114BC3613B6}"/>
              </a:ext>
            </a:extLst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1000">
    <p:circl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79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320" fill="hold"/>
                                        <p:tgtEl>
                                          <p:spTgt spid="1679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7941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7941"/>
                </p:tgtEl>
              </p:cMediaNode>
            </p:audio>
          </p:childTnLst>
        </p:cTn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450" name="Picture 4" descr="Cottonwood creek Gilbert Belnap 015">
            <a:extLst>
              <a:ext uri="{FF2B5EF4-FFF2-40B4-BE49-F238E27FC236}">
                <a16:creationId xmlns:a16="http://schemas.microsoft.com/office/drawing/2014/main" id="{E04C52B2-E31B-BB7C-5A6F-19B115C0ED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381000"/>
            <a:ext cx="8128000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4451" name="Text Box 5">
            <a:extLst>
              <a:ext uri="{FF2B5EF4-FFF2-40B4-BE49-F238E27FC236}">
                <a16:creationId xmlns:a16="http://schemas.microsoft.com/office/drawing/2014/main" id="{74E8757D-A663-8C7E-A09D-5E6A980E28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325" y="722313"/>
            <a:ext cx="40449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The Salmon river runs just beyond the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the red willows. </a:t>
            </a:r>
          </a:p>
        </p:txBody>
      </p:sp>
      <p:pic>
        <p:nvPicPr>
          <p:cNvPr id="168966" name="Picture 6">
            <a:hlinkClick r:id="" action="ppaction://media"/>
            <a:extLst>
              <a:ext uri="{FF2B5EF4-FFF2-40B4-BE49-F238E27FC236}">
                <a16:creationId xmlns:a16="http://schemas.microsoft.com/office/drawing/2014/main" id="{D8FDEF26-3D53-4A09-B171-C5CC490F25AD}"/>
              </a:ext>
            </a:extLst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1000">
    <p:circl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89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511" fill="hold"/>
                                        <p:tgtEl>
                                          <p:spTgt spid="16896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896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8966"/>
                </p:tgtEl>
              </p:cMediaNode>
            </p:audio>
          </p:childTnLst>
        </p:cTn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Text Box 4">
            <a:extLst>
              <a:ext uri="{FF2B5EF4-FFF2-40B4-BE49-F238E27FC236}">
                <a16:creationId xmlns:a16="http://schemas.microsoft.com/office/drawing/2014/main" id="{5208DE0A-4099-62AB-CDD3-67017F1043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7525" y="493713"/>
            <a:ext cx="7308850" cy="915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Wednesday, June 13</a:t>
            </a:r>
            <a:r>
              <a:rPr lang="en-US" altLang="en-US" sz="1800" baseline="30000"/>
              <a:t>th</a:t>
            </a:r>
            <a:r>
              <a:rPr lang="en-US" altLang="en-US" sz="1800"/>
              <a:t>. Traveled 4 miles. Camped on Big Cottonwood,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Another branch of the Salmon River, with intentions of exploring the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country.</a:t>
            </a:r>
          </a:p>
        </p:txBody>
      </p:sp>
      <p:sp>
        <p:nvSpPr>
          <p:cNvPr id="105475" name="Text Box 5">
            <a:extLst>
              <a:ext uri="{FF2B5EF4-FFF2-40B4-BE49-F238E27FC236}">
                <a16:creationId xmlns:a16="http://schemas.microsoft.com/office/drawing/2014/main" id="{2D42CD89-1A8E-5B8D-1F71-CD6E1E3849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7525" y="1865313"/>
            <a:ext cx="76009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Thursday June 14</a:t>
            </a:r>
            <a:r>
              <a:rPr lang="en-US" altLang="en-US" sz="1800" baseline="30000"/>
              <a:t>th</a:t>
            </a:r>
            <a:r>
              <a:rPr lang="en-US" altLang="en-US" sz="1800"/>
              <a:t> . Remained in camp and five of our company went on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an  exploration expedition with the old chief.</a:t>
            </a:r>
          </a:p>
        </p:txBody>
      </p:sp>
      <p:sp>
        <p:nvSpPr>
          <p:cNvPr id="105476" name="Text Box 6">
            <a:extLst>
              <a:ext uri="{FF2B5EF4-FFF2-40B4-BE49-F238E27FC236}">
                <a16:creationId xmlns:a16="http://schemas.microsoft.com/office/drawing/2014/main" id="{496925EF-FE33-8CF1-FCBE-F2F5159E38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3725" y="3008313"/>
            <a:ext cx="79311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Friday, June 15</a:t>
            </a:r>
            <a:r>
              <a:rPr lang="en-US" altLang="en-US" sz="1800" baseline="30000"/>
              <a:t>th</a:t>
            </a:r>
            <a:r>
              <a:rPr lang="en-US" altLang="en-US" sz="1800"/>
              <a:t> Camp remained stationary. Went to the mountains about 8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miles west. Saw much beautiful timber. </a:t>
            </a:r>
          </a:p>
        </p:txBody>
      </p:sp>
      <p:sp>
        <p:nvSpPr>
          <p:cNvPr id="105477" name="Text Box 7">
            <a:extLst>
              <a:ext uri="{FF2B5EF4-FFF2-40B4-BE49-F238E27FC236}">
                <a16:creationId xmlns:a16="http://schemas.microsoft.com/office/drawing/2014/main" id="{CCB137B2-3F75-D9FF-DF73-A1390ED4DEEF}"/>
              </a:ext>
            </a:extLst>
          </p:cNvPr>
          <p:cNvSpPr txBox="1">
            <a:spLocks noChangeArrowheads="1"/>
          </p:cNvSpPr>
          <p:nvPr/>
        </p:nvSpPr>
        <p:spPr bwMode="auto">
          <a:xfrm rot="10800000" flipV="1">
            <a:off x="592138" y="3930650"/>
            <a:ext cx="595947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Saturday, June 16</a:t>
            </a:r>
            <a:r>
              <a:rPr lang="en-US" altLang="en-US" sz="1800" baseline="30000"/>
              <a:t>th</a:t>
            </a:r>
            <a:r>
              <a:rPr lang="en-US" altLang="en-US" sz="1800"/>
              <a:t> . The exploring party returned today.</a:t>
            </a:r>
          </a:p>
        </p:txBody>
      </p:sp>
      <p:pic>
        <p:nvPicPr>
          <p:cNvPr id="140297" name="Picture 9">
            <a:hlinkClick r:id="" action="ppaction://media"/>
            <a:extLst>
              <a:ext uri="{FF2B5EF4-FFF2-40B4-BE49-F238E27FC236}">
                <a16:creationId xmlns:a16="http://schemas.microsoft.com/office/drawing/2014/main" id="{46D917FB-2B15-B245-77FD-B931B2C05A1A}"/>
              </a:ext>
            </a:extLst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24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1000">
    <p:circl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02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303" fill="hold"/>
                                        <p:tgtEl>
                                          <p:spTgt spid="14029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0297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0297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Digital Dots">
  <a:themeElements>
    <a:clrScheme name="Digital Dots 2">
      <a:dk1>
        <a:srgbClr val="5B5B89"/>
      </a:dk1>
      <a:lt1>
        <a:srgbClr val="FFFFFF"/>
      </a:lt1>
      <a:dk2>
        <a:srgbClr val="666699"/>
      </a:dk2>
      <a:lt2>
        <a:srgbClr val="DFDEF6"/>
      </a:lt2>
      <a:accent1>
        <a:srgbClr val="6666FF"/>
      </a:accent1>
      <a:accent2>
        <a:srgbClr val="52527C"/>
      </a:accent2>
      <a:accent3>
        <a:srgbClr val="B8B8CA"/>
      </a:accent3>
      <a:accent4>
        <a:srgbClr val="DADADA"/>
      </a:accent4>
      <a:accent5>
        <a:srgbClr val="B8B8FF"/>
      </a:accent5>
      <a:accent6>
        <a:srgbClr val="494970"/>
      </a:accent6>
      <a:hlink>
        <a:srgbClr val="9999FF"/>
      </a:hlink>
      <a:folHlink>
        <a:srgbClr val="CCCCFF"/>
      </a:folHlink>
    </a:clrScheme>
    <a:fontScheme name="Digital Dots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lnDef>
  </a:objectDefaults>
  <a:extraClrSchemeLst>
    <a:extraClrScheme>
      <a:clrScheme name="Digital Dots 1">
        <a:dk1>
          <a:srgbClr val="00008A"/>
        </a:dk1>
        <a:lt1>
          <a:srgbClr val="FFFFFF"/>
        </a:lt1>
        <a:dk2>
          <a:srgbClr val="000099"/>
        </a:dk2>
        <a:lt2>
          <a:srgbClr val="FFFFFF"/>
        </a:lt2>
        <a:accent1>
          <a:srgbClr val="0099FF"/>
        </a:accent1>
        <a:accent2>
          <a:srgbClr val="00007A"/>
        </a:accent2>
        <a:accent3>
          <a:srgbClr val="AAAACA"/>
        </a:accent3>
        <a:accent4>
          <a:srgbClr val="DADADA"/>
        </a:accent4>
        <a:accent5>
          <a:srgbClr val="AACAFF"/>
        </a:accent5>
        <a:accent6>
          <a:srgbClr val="00006E"/>
        </a:accent6>
        <a:hlink>
          <a:srgbClr val="EAEAEA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gital Dots 2">
        <a:dk1>
          <a:srgbClr val="5B5B89"/>
        </a:dk1>
        <a:lt1>
          <a:srgbClr val="FFFFFF"/>
        </a:lt1>
        <a:dk2>
          <a:srgbClr val="666699"/>
        </a:dk2>
        <a:lt2>
          <a:srgbClr val="DFDEF6"/>
        </a:lt2>
        <a:accent1>
          <a:srgbClr val="6666FF"/>
        </a:accent1>
        <a:accent2>
          <a:srgbClr val="52527C"/>
        </a:accent2>
        <a:accent3>
          <a:srgbClr val="B8B8CA"/>
        </a:accent3>
        <a:accent4>
          <a:srgbClr val="DADADA"/>
        </a:accent4>
        <a:accent5>
          <a:srgbClr val="B8B8FF"/>
        </a:accent5>
        <a:accent6>
          <a:srgbClr val="494970"/>
        </a:accent6>
        <a:hlink>
          <a:srgbClr val="9999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gital Dots 3">
        <a:dk1>
          <a:srgbClr val="70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6000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560000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gital Dots 4">
        <a:dk1>
          <a:srgbClr val="000000"/>
        </a:dk1>
        <a:lt1>
          <a:srgbClr val="FDEB9D"/>
        </a:lt1>
        <a:dk2>
          <a:srgbClr val="000000"/>
        </a:dk2>
        <a:lt2>
          <a:srgbClr val="E0CE82"/>
        </a:lt2>
        <a:accent1>
          <a:srgbClr val="EAEAEA"/>
        </a:accent1>
        <a:accent2>
          <a:srgbClr val="C2B476"/>
        </a:accent2>
        <a:accent3>
          <a:srgbClr val="FEF3CC"/>
        </a:accent3>
        <a:accent4>
          <a:srgbClr val="000000"/>
        </a:accent4>
        <a:accent5>
          <a:srgbClr val="F3F3F3"/>
        </a:accent5>
        <a:accent6>
          <a:srgbClr val="B0A36A"/>
        </a:accent6>
        <a:hlink>
          <a:srgbClr val="A47900"/>
        </a:hlink>
        <a:folHlink>
          <a:srgbClr val="8C8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gital Dots 5">
        <a:dk1>
          <a:srgbClr val="5B5E52"/>
        </a:dk1>
        <a:lt1>
          <a:srgbClr val="FFFFFF"/>
        </a:lt1>
        <a:dk2>
          <a:srgbClr val="686B5D"/>
        </a:dk2>
        <a:lt2>
          <a:srgbClr val="CCD5C7"/>
        </a:lt2>
        <a:accent1>
          <a:srgbClr val="809EA8"/>
        </a:accent1>
        <a:accent2>
          <a:srgbClr val="4F5147"/>
        </a:accent2>
        <a:accent3>
          <a:srgbClr val="B9BAB6"/>
        </a:accent3>
        <a:accent4>
          <a:srgbClr val="DADADA"/>
        </a:accent4>
        <a:accent5>
          <a:srgbClr val="C0CCD1"/>
        </a:accent5>
        <a:accent6>
          <a:srgbClr val="47493F"/>
        </a:accent6>
        <a:hlink>
          <a:srgbClr val="AAA854"/>
        </a:hlink>
        <a:folHlink>
          <a:srgbClr val="E1D09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gital Dots 6">
        <a:dk1>
          <a:srgbClr val="46532B"/>
        </a:dk1>
        <a:lt1>
          <a:srgbClr val="FFFFFF"/>
        </a:lt1>
        <a:dk2>
          <a:srgbClr val="4E5D31"/>
        </a:dk2>
        <a:lt2>
          <a:srgbClr val="FFFFCC"/>
        </a:lt2>
        <a:accent1>
          <a:srgbClr val="8F8C00"/>
        </a:accent1>
        <a:accent2>
          <a:srgbClr val="424F29"/>
        </a:accent2>
        <a:accent3>
          <a:srgbClr val="B2B6AD"/>
        </a:accent3>
        <a:accent4>
          <a:srgbClr val="DADADA"/>
        </a:accent4>
        <a:accent5>
          <a:srgbClr val="C6C5AA"/>
        </a:accent5>
        <a:accent6>
          <a:srgbClr val="3B4724"/>
        </a:accent6>
        <a:hlink>
          <a:srgbClr val="33CC33"/>
        </a:hlink>
        <a:folHlink>
          <a:srgbClr val="00A1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gital Dots 7">
        <a:dk1>
          <a:srgbClr val="007673"/>
        </a:dk1>
        <a:lt1>
          <a:srgbClr val="FFFFFF"/>
        </a:lt1>
        <a:dk2>
          <a:srgbClr val="008080"/>
        </a:dk2>
        <a:lt2>
          <a:srgbClr val="FFFF99"/>
        </a:lt2>
        <a:accent1>
          <a:srgbClr val="33CCCC"/>
        </a:accent1>
        <a:accent2>
          <a:srgbClr val="006462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005A58"/>
        </a:accent6>
        <a:hlink>
          <a:srgbClr val="FFCC00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gital Dots 8">
        <a:dk1>
          <a:srgbClr val="000000"/>
        </a:dk1>
        <a:lt1>
          <a:srgbClr val="E6F8F4"/>
        </a:lt1>
        <a:dk2>
          <a:srgbClr val="000000"/>
        </a:dk2>
        <a:lt2>
          <a:srgbClr val="C5DBD6"/>
        </a:lt2>
        <a:accent1>
          <a:srgbClr val="CCFF99"/>
        </a:accent1>
        <a:accent2>
          <a:srgbClr val="ACBAB7"/>
        </a:accent2>
        <a:accent3>
          <a:srgbClr val="F0FBF8"/>
        </a:accent3>
        <a:accent4>
          <a:srgbClr val="000000"/>
        </a:accent4>
        <a:accent5>
          <a:srgbClr val="E2FFCA"/>
        </a:accent5>
        <a:accent6>
          <a:srgbClr val="9BA8A6"/>
        </a:accent6>
        <a:hlink>
          <a:srgbClr val="008080"/>
        </a:hlink>
        <a:folHlink>
          <a:srgbClr val="00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gital Dots 9">
        <a:dk1>
          <a:srgbClr val="000000"/>
        </a:dk1>
        <a:lt1>
          <a:srgbClr val="EAEAEA"/>
        </a:lt1>
        <a:dk2>
          <a:srgbClr val="000000"/>
        </a:dk2>
        <a:lt2>
          <a:srgbClr val="D1D1D1"/>
        </a:lt2>
        <a:accent1>
          <a:srgbClr val="CCECFF"/>
        </a:accent1>
        <a:accent2>
          <a:srgbClr val="B2B2B2"/>
        </a:accent2>
        <a:accent3>
          <a:srgbClr val="F3F3F3"/>
        </a:accent3>
        <a:accent4>
          <a:srgbClr val="000000"/>
        </a:accent4>
        <a:accent5>
          <a:srgbClr val="E2F4FF"/>
        </a:accent5>
        <a:accent6>
          <a:srgbClr val="A1A1A1"/>
        </a:accent6>
        <a:hlink>
          <a:srgbClr val="7200E4"/>
        </a:hlink>
        <a:folHlink>
          <a:srgbClr val="0033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audio Gilbert Belnap to Fort Limhi 1855 [Read-Only] [Compatibility Mode]" id="{C2F07EF2-9DFF-416B-96E6-F9DDA0F3A0E0}" vid="{96B2D2F0-0AD6-44A3-8E71-1AB630EE6B61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BFO_2006_Reunion_Mini_Class_Gilbert_Belnap_Fort_Lemhi_1855</Template>
  <TotalTime>3</TotalTime>
  <Words>3390</Words>
  <Application>Microsoft Office PowerPoint</Application>
  <PresentationFormat>On-screen Show (4:3)</PresentationFormat>
  <Paragraphs>465</Paragraphs>
  <Slides>114</Slides>
  <Notes>1</Notes>
  <HiddenSlides>0</HiddenSlides>
  <MMClips>100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114</vt:i4>
      </vt:variant>
    </vt:vector>
  </HeadingPairs>
  <TitlesOfParts>
    <vt:vector size="117" baseType="lpstr">
      <vt:lpstr>Arial</vt:lpstr>
      <vt:lpstr>Wingdings</vt:lpstr>
      <vt:lpstr>Digital Dots</vt:lpstr>
      <vt:lpstr>FORT LEMHI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Brent J. Belnap</dc:creator>
  <cp:lastModifiedBy>Brent J. Belnap</cp:lastModifiedBy>
  <cp:revision>2</cp:revision>
  <dcterms:created xsi:type="dcterms:W3CDTF">2026-07-20T21:06:33Z</dcterms:created>
  <dcterms:modified xsi:type="dcterms:W3CDTF">2026-07-20T21:10:08Z</dcterms:modified>
</cp:coreProperties>
</file>